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300700" cy="10299700"/>
  <p:notesSz cx="18300700" cy="1029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8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550" b="0" i="0">
                <a:solidFill>
                  <a:srgbClr val="EA5458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EA5458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550" b="0" i="0">
                <a:solidFill>
                  <a:srgbClr val="EA5458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9D4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4632559" y="0"/>
            <a:ext cx="3646804" cy="10287000"/>
          </a:xfrm>
          <a:custGeom>
            <a:avLst/>
            <a:gdLst/>
            <a:ahLst/>
            <a:cxnLst/>
            <a:rect l="l" t="t" r="r" b="b"/>
            <a:pathLst>
              <a:path w="3646805" h="10287000">
                <a:moveTo>
                  <a:pt x="3646678" y="0"/>
                </a:moveTo>
                <a:lnTo>
                  <a:pt x="0" y="0"/>
                </a:lnTo>
                <a:lnTo>
                  <a:pt x="0" y="10286556"/>
                </a:lnTo>
                <a:lnTo>
                  <a:pt x="1823720" y="10286556"/>
                </a:lnTo>
                <a:lnTo>
                  <a:pt x="3646678" y="10286556"/>
                </a:lnTo>
                <a:lnTo>
                  <a:pt x="3646678" y="0"/>
                </a:lnTo>
                <a:close/>
              </a:path>
            </a:pathLst>
          </a:custGeom>
          <a:solidFill>
            <a:srgbClr val="FEF2F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51713" y="4836947"/>
            <a:ext cx="105156" cy="10079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53237" y="4301998"/>
            <a:ext cx="100076" cy="101511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451078" y="3768471"/>
            <a:ext cx="104394" cy="10079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51078" y="3234233"/>
            <a:ext cx="104394" cy="100799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453237" y="2699283"/>
            <a:ext cx="100076" cy="100799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010513" y="4836947"/>
            <a:ext cx="105791" cy="98101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011910" y="4301998"/>
            <a:ext cx="100076" cy="100712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011910" y="3768471"/>
            <a:ext cx="100076" cy="100017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011910" y="3234233"/>
            <a:ext cx="100076" cy="99734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4572741" y="4836947"/>
            <a:ext cx="105918" cy="101210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4011910" y="2699283"/>
            <a:ext cx="100076" cy="100712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4572107" y="4301998"/>
            <a:ext cx="100711" cy="100712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4572107" y="3768471"/>
            <a:ext cx="100711" cy="100017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4572107" y="3234956"/>
            <a:ext cx="100711" cy="99401"/>
          </a:xfrm>
          <a:prstGeom prst="rect">
            <a:avLst/>
          </a:prstGeom>
        </p:spPr>
      </p:pic>
      <p:pic>
        <p:nvPicPr>
          <p:cNvPr id="32" name="bg object 3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4572107" y="2699283"/>
            <a:ext cx="100711" cy="100712"/>
          </a:xfrm>
          <a:prstGeom prst="rect">
            <a:avLst/>
          </a:prstGeom>
        </p:spPr>
      </p:pic>
      <p:pic>
        <p:nvPicPr>
          <p:cNvPr id="33" name="bg object 3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5133701" y="4836947"/>
            <a:ext cx="105791" cy="98101"/>
          </a:xfrm>
          <a:prstGeom prst="rect">
            <a:avLst/>
          </a:prstGeom>
        </p:spPr>
      </p:pic>
      <p:pic>
        <p:nvPicPr>
          <p:cNvPr id="34" name="bg object 3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5132939" y="4301998"/>
            <a:ext cx="100076" cy="100712"/>
          </a:xfrm>
          <a:prstGeom prst="rect">
            <a:avLst/>
          </a:prstGeom>
        </p:spPr>
      </p:pic>
      <p:pic>
        <p:nvPicPr>
          <p:cNvPr id="35" name="bg object 3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5132939" y="3768471"/>
            <a:ext cx="100076" cy="100017"/>
          </a:xfrm>
          <a:prstGeom prst="rect">
            <a:avLst/>
          </a:prstGeom>
        </p:spPr>
      </p:pic>
      <p:pic>
        <p:nvPicPr>
          <p:cNvPr id="36" name="bg object 3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5132939" y="3234956"/>
            <a:ext cx="100076" cy="99299"/>
          </a:xfrm>
          <a:prstGeom prst="rect">
            <a:avLst/>
          </a:prstGeom>
        </p:spPr>
      </p:pic>
      <p:pic>
        <p:nvPicPr>
          <p:cNvPr id="37" name="bg object 3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5132939" y="2699283"/>
            <a:ext cx="100076" cy="100712"/>
          </a:xfrm>
          <a:prstGeom prst="rect">
            <a:avLst/>
          </a:prstGeom>
        </p:spPr>
      </p:pic>
      <p:pic>
        <p:nvPicPr>
          <p:cNvPr id="38" name="bg object 38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5693770" y="4836947"/>
            <a:ext cx="105156" cy="101210"/>
          </a:xfrm>
          <a:prstGeom prst="rect">
            <a:avLst/>
          </a:prstGeom>
        </p:spPr>
      </p:pic>
      <p:pic>
        <p:nvPicPr>
          <p:cNvPr id="39" name="bg object 39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5693770" y="4301998"/>
            <a:ext cx="100838" cy="100712"/>
          </a:xfrm>
          <a:prstGeom prst="rect">
            <a:avLst/>
          </a:prstGeom>
        </p:spPr>
      </p:pic>
      <p:pic>
        <p:nvPicPr>
          <p:cNvPr id="40" name="bg object 40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5693770" y="3768471"/>
            <a:ext cx="100838" cy="100017"/>
          </a:xfrm>
          <a:prstGeom prst="rect">
            <a:avLst/>
          </a:prstGeom>
        </p:spPr>
      </p:pic>
      <p:pic>
        <p:nvPicPr>
          <p:cNvPr id="41" name="bg object 41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5693770" y="3234956"/>
            <a:ext cx="100838" cy="99401"/>
          </a:xfrm>
          <a:prstGeom prst="rect">
            <a:avLst/>
          </a:prstGeom>
        </p:spPr>
      </p:pic>
      <p:pic>
        <p:nvPicPr>
          <p:cNvPr id="42" name="bg object 42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5693770" y="2699283"/>
            <a:ext cx="100838" cy="100712"/>
          </a:xfrm>
          <a:prstGeom prst="rect">
            <a:avLst/>
          </a:prstGeom>
        </p:spPr>
      </p:pic>
      <p:pic>
        <p:nvPicPr>
          <p:cNvPr id="43" name="bg object 4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51713" y="7500226"/>
            <a:ext cx="105156" cy="100799"/>
          </a:xfrm>
          <a:prstGeom prst="rect">
            <a:avLst/>
          </a:prstGeom>
        </p:spPr>
      </p:pic>
      <p:pic>
        <p:nvPicPr>
          <p:cNvPr id="44" name="bg object 4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53237" y="6965277"/>
            <a:ext cx="100076" cy="101511"/>
          </a:xfrm>
          <a:prstGeom prst="rect">
            <a:avLst/>
          </a:prstGeom>
        </p:spPr>
      </p:pic>
      <p:pic>
        <p:nvPicPr>
          <p:cNvPr id="45" name="bg object 4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451078" y="6431750"/>
            <a:ext cx="104394" cy="100799"/>
          </a:xfrm>
          <a:prstGeom prst="rect">
            <a:avLst/>
          </a:prstGeom>
        </p:spPr>
      </p:pic>
      <p:pic>
        <p:nvPicPr>
          <p:cNvPr id="46" name="bg object 4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51078" y="5897511"/>
            <a:ext cx="104394" cy="100799"/>
          </a:xfrm>
          <a:prstGeom prst="rect">
            <a:avLst/>
          </a:prstGeom>
        </p:spPr>
      </p:pic>
      <p:pic>
        <p:nvPicPr>
          <p:cNvPr id="47" name="bg object 47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3453237" y="5362562"/>
            <a:ext cx="100076" cy="100799"/>
          </a:xfrm>
          <a:prstGeom prst="rect">
            <a:avLst/>
          </a:prstGeom>
        </p:spPr>
      </p:pic>
      <p:pic>
        <p:nvPicPr>
          <p:cNvPr id="48" name="bg object 4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010513" y="7500226"/>
            <a:ext cx="105791" cy="98101"/>
          </a:xfrm>
          <a:prstGeom prst="rect">
            <a:avLst/>
          </a:prstGeom>
        </p:spPr>
      </p:pic>
      <p:pic>
        <p:nvPicPr>
          <p:cNvPr id="49" name="bg object 4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011910" y="6965277"/>
            <a:ext cx="100076" cy="100712"/>
          </a:xfrm>
          <a:prstGeom prst="rect">
            <a:avLst/>
          </a:prstGeom>
        </p:spPr>
      </p:pic>
      <p:pic>
        <p:nvPicPr>
          <p:cNvPr id="50" name="bg object 5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011910" y="6431750"/>
            <a:ext cx="100076" cy="100017"/>
          </a:xfrm>
          <a:prstGeom prst="rect">
            <a:avLst/>
          </a:prstGeom>
        </p:spPr>
      </p:pic>
      <p:pic>
        <p:nvPicPr>
          <p:cNvPr id="51" name="bg object 51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4011910" y="5897511"/>
            <a:ext cx="100076" cy="99734"/>
          </a:xfrm>
          <a:prstGeom prst="rect">
            <a:avLst/>
          </a:prstGeom>
        </p:spPr>
      </p:pic>
      <p:pic>
        <p:nvPicPr>
          <p:cNvPr id="52" name="bg object 52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4011910" y="5362562"/>
            <a:ext cx="100076" cy="100712"/>
          </a:xfrm>
          <a:prstGeom prst="rect">
            <a:avLst/>
          </a:prstGeom>
        </p:spPr>
      </p:pic>
      <p:pic>
        <p:nvPicPr>
          <p:cNvPr id="53" name="bg object 53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4572741" y="7500226"/>
            <a:ext cx="105918" cy="101210"/>
          </a:xfrm>
          <a:prstGeom prst="rect">
            <a:avLst/>
          </a:prstGeom>
        </p:spPr>
      </p:pic>
      <p:pic>
        <p:nvPicPr>
          <p:cNvPr id="54" name="bg object 5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4572107" y="6965277"/>
            <a:ext cx="100711" cy="100712"/>
          </a:xfrm>
          <a:prstGeom prst="rect">
            <a:avLst/>
          </a:prstGeom>
        </p:spPr>
      </p:pic>
      <p:pic>
        <p:nvPicPr>
          <p:cNvPr id="55" name="bg object 5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4572107" y="5898235"/>
            <a:ext cx="100711" cy="99401"/>
          </a:xfrm>
          <a:prstGeom prst="rect">
            <a:avLst/>
          </a:prstGeom>
        </p:spPr>
      </p:pic>
      <p:pic>
        <p:nvPicPr>
          <p:cNvPr id="56" name="bg object 5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4572107" y="6431750"/>
            <a:ext cx="100711" cy="100017"/>
          </a:xfrm>
          <a:prstGeom prst="rect">
            <a:avLst/>
          </a:prstGeom>
        </p:spPr>
      </p:pic>
      <p:pic>
        <p:nvPicPr>
          <p:cNvPr id="57" name="bg object 57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4572107" y="5362562"/>
            <a:ext cx="100711" cy="100712"/>
          </a:xfrm>
          <a:prstGeom prst="rect">
            <a:avLst/>
          </a:prstGeom>
        </p:spPr>
      </p:pic>
      <p:pic>
        <p:nvPicPr>
          <p:cNvPr id="58" name="bg object 5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5133701" y="7500226"/>
            <a:ext cx="105791" cy="98101"/>
          </a:xfrm>
          <a:prstGeom prst="rect">
            <a:avLst/>
          </a:prstGeom>
        </p:spPr>
      </p:pic>
      <p:pic>
        <p:nvPicPr>
          <p:cNvPr id="59" name="bg object 5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5132939" y="6965277"/>
            <a:ext cx="100076" cy="100712"/>
          </a:xfrm>
          <a:prstGeom prst="rect">
            <a:avLst/>
          </a:prstGeom>
        </p:spPr>
      </p:pic>
      <p:pic>
        <p:nvPicPr>
          <p:cNvPr id="60" name="bg object 6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5132939" y="6431750"/>
            <a:ext cx="100076" cy="100017"/>
          </a:xfrm>
          <a:prstGeom prst="rect">
            <a:avLst/>
          </a:prstGeom>
        </p:spPr>
      </p:pic>
      <p:pic>
        <p:nvPicPr>
          <p:cNvPr id="61" name="bg object 6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5132939" y="5898235"/>
            <a:ext cx="100076" cy="99299"/>
          </a:xfrm>
          <a:prstGeom prst="rect">
            <a:avLst/>
          </a:prstGeom>
        </p:spPr>
      </p:pic>
      <p:pic>
        <p:nvPicPr>
          <p:cNvPr id="62" name="bg object 62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5132939" y="5362562"/>
            <a:ext cx="100076" cy="100712"/>
          </a:xfrm>
          <a:prstGeom prst="rect">
            <a:avLst/>
          </a:prstGeom>
        </p:spPr>
      </p:pic>
      <p:pic>
        <p:nvPicPr>
          <p:cNvPr id="63" name="bg object 63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5693770" y="7500226"/>
            <a:ext cx="105156" cy="101210"/>
          </a:xfrm>
          <a:prstGeom prst="rect">
            <a:avLst/>
          </a:prstGeom>
        </p:spPr>
      </p:pic>
      <p:pic>
        <p:nvPicPr>
          <p:cNvPr id="64" name="bg object 6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5693770" y="6965277"/>
            <a:ext cx="100838" cy="100712"/>
          </a:xfrm>
          <a:prstGeom prst="rect">
            <a:avLst/>
          </a:prstGeom>
        </p:spPr>
      </p:pic>
      <p:pic>
        <p:nvPicPr>
          <p:cNvPr id="65" name="bg object 6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5693770" y="6431750"/>
            <a:ext cx="100838" cy="100017"/>
          </a:xfrm>
          <a:prstGeom prst="rect">
            <a:avLst/>
          </a:prstGeom>
        </p:spPr>
      </p:pic>
      <p:pic>
        <p:nvPicPr>
          <p:cNvPr id="66" name="bg object 6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5693770" y="5898235"/>
            <a:ext cx="100838" cy="99401"/>
          </a:xfrm>
          <a:prstGeom prst="rect">
            <a:avLst/>
          </a:prstGeom>
        </p:spPr>
      </p:pic>
      <p:pic>
        <p:nvPicPr>
          <p:cNvPr id="67" name="bg object 67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5693770" y="5362562"/>
            <a:ext cx="100838" cy="10071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550" b="0" i="0">
                <a:solidFill>
                  <a:srgbClr val="EA5458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9D4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870742" y="659345"/>
            <a:ext cx="8559215" cy="2094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550" b="0" i="0">
                <a:solidFill>
                  <a:srgbClr val="EA5458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27732" y="2851290"/>
            <a:ext cx="14245234" cy="2159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EA5458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26" Type="http://schemas.openxmlformats.org/officeDocument/2006/relationships/image" Target="../media/image59.png"/><Relationship Id="rId3" Type="http://schemas.openxmlformats.org/officeDocument/2006/relationships/image" Target="../media/image36.pn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24" Type="http://schemas.openxmlformats.org/officeDocument/2006/relationships/image" Target="../media/image57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Relationship Id="rId27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26" Type="http://schemas.openxmlformats.org/officeDocument/2006/relationships/image" Target="../media/image85.png"/><Relationship Id="rId39" Type="http://schemas.openxmlformats.org/officeDocument/2006/relationships/image" Target="../media/image46.png"/><Relationship Id="rId21" Type="http://schemas.openxmlformats.org/officeDocument/2006/relationships/image" Target="../media/image80.png"/><Relationship Id="rId34" Type="http://schemas.openxmlformats.org/officeDocument/2006/relationships/image" Target="../media/image42.png"/><Relationship Id="rId42" Type="http://schemas.openxmlformats.org/officeDocument/2006/relationships/image" Target="../media/image50.png"/><Relationship Id="rId47" Type="http://schemas.openxmlformats.org/officeDocument/2006/relationships/image" Target="../media/image56.png"/><Relationship Id="rId50" Type="http://schemas.openxmlformats.org/officeDocument/2006/relationships/image" Target="../media/image59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6" Type="http://schemas.openxmlformats.org/officeDocument/2006/relationships/image" Target="../media/image75.png"/><Relationship Id="rId29" Type="http://schemas.openxmlformats.org/officeDocument/2006/relationships/image" Target="../media/image37.png"/><Relationship Id="rId11" Type="http://schemas.openxmlformats.org/officeDocument/2006/relationships/image" Target="../media/image70.png"/><Relationship Id="rId24" Type="http://schemas.openxmlformats.org/officeDocument/2006/relationships/image" Target="../media/image83.png"/><Relationship Id="rId32" Type="http://schemas.openxmlformats.org/officeDocument/2006/relationships/image" Target="../media/image40.png"/><Relationship Id="rId37" Type="http://schemas.openxmlformats.org/officeDocument/2006/relationships/image" Target="../media/image45.png"/><Relationship Id="rId40" Type="http://schemas.openxmlformats.org/officeDocument/2006/relationships/image" Target="../media/image48.png"/><Relationship Id="rId45" Type="http://schemas.openxmlformats.org/officeDocument/2006/relationships/image" Target="../media/image54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23" Type="http://schemas.openxmlformats.org/officeDocument/2006/relationships/image" Target="../media/image82.png"/><Relationship Id="rId28" Type="http://schemas.openxmlformats.org/officeDocument/2006/relationships/image" Target="../media/image36.png"/><Relationship Id="rId36" Type="http://schemas.openxmlformats.org/officeDocument/2006/relationships/image" Target="../media/image43.png"/><Relationship Id="rId49" Type="http://schemas.openxmlformats.org/officeDocument/2006/relationships/image" Target="../media/image57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31" Type="http://schemas.openxmlformats.org/officeDocument/2006/relationships/image" Target="../media/image39.png"/><Relationship Id="rId44" Type="http://schemas.openxmlformats.org/officeDocument/2006/relationships/image" Target="../media/image52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1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44.png"/><Relationship Id="rId43" Type="http://schemas.openxmlformats.org/officeDocument/2006/relationships/image" Target="../media/image51.png"/><Relationship Id="rId48" Type="http://schemas.openxmlformats.org/officeDocument/2006/relationships/image" Target="../media/image55.png"/><Relationship Id="rId8" Type="http://schemas.openxmlformats.org/officeDocument/2006/relationships/image" Target="../media/image67.png"/><Relationship Id="rId51" Type="http://schemas.openxmlformats.org/officeDocument/2006/relationships/image" Target="../media/image58.png"/><Relationship Id="rId3" Type="http://schemas.openxmlformats.org/officeDocument/2006/relationships/image" Target="../media/image62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5" Type="http://schemas.openxmlformats.org/officeDocument/2006/relationships/image" Target="../media/image84.png"/><Relationship Id="rId33" Type="http://schemas.openxmlformats.org/officeDocument/2006/relationships/image" Target="../media/image41.png"/><Relationship Id="rId38" Type="http://schemas.openxmlformats.org/officeDocument/2006/relationships/image" Target="../media/image47.png"/><Relationship Id="rId46" Type="http://schemas.openxmlformats.org/officeDocument/2006/relationships/image" Target="../media/image53.png"/><Relationship Id="rId20" Type="http://schemas.openxmlformats.org/officeDocument/2006/relationships/image" Target="../media/image79.png"/><Relationship Id="rId41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88.png"/><Relationship Id="rId18" Type="http://schemas.openxmlformats.org/officeDocument/2006/relationships/image" Target="../media/image78.png"/><Relationship Id="rId26" Type="http://schemas.openxmlformats.org/officeDocument/2006/relationships/image" Target="../media/image94.png"/><Relationship Id="rId3" Type="http://schemas.openxmlformats.org/officeDocument/2006/relationships/image" Target="../media/image62.png"/><Relationship Id="rId21" Type="http://schemas.openxmlformats.org/officeDocument/2006/relationships/image" Target="../media/image91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5" Type="http://schemas.openxmlformats.org/officeDocument/2006/relationships/image" Target="../media/image93.png"/><Relationship Id="rId2" Type="http://schemas.openxmlformats.org/officeDocument/2006/relationships/image" Target="../media/image61.png"/><Relationship Id="rId16" Type="http://schemas.openxmlformats.org/officeDocument/2006/relationships/image" Target="../media/image89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87.png"/><Relationship Id="rId24" Type="http://schemas.openxmlformats.org/officeDocument/2006/relationships/image" Target="../media/image83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23" Type="http://schemas.openxmlformats.org/officeDocument/2006/relationships/image" Target="../media/image82.png"/><Relationship Id="rId10" Type="http://schemas.openxmlformats.org/officeDocument/2006/relationships/image" Target="../media/image69.png"/><Relationship Id="rId19" Type="http://schemas.openxmlformats.org/officeDocument/2006/relationships/image" Target="../media/image77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92.png"/><Relationship Id="rId27" Type="http://schemas.openxmlformats.org/officeDocument/2006/relationships/image" Target="../media/image95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26" Type="http://schemas.openxmlformats.org/officeDocument/2006/relationships/image" Target="../media/image85.png"/><Relationship Id="rId39" Type="http://schemas.openxmlformats.org/officeDocument/2006/relationships/image" Target="../media/image46.png"/><Relationship Id="rId21" Type="http://schemas.openxmlformats.org/officeDocument/2006/relationships/image" Target="../media/image80.png"/><Relationship Id="rId34" Type="http://schemas.openxmlformats.org/officeDocument/2006/relationships/image" Target="../media/image42.png"/><Relationship Id="rId42" Type="http://schemas.openxmlformats.org/officeDocument/2006/relationships/image" Target="../media/image50.png"/><Relationship Id="rId47" Type="http://schemas.openxmlformats.org/officeDocument/2006/relationships/image" Target="../media/image56.png"/><Relationship Id="rId50" Type="http://schemas.openxmlformats.org/officeDocument/2006/relationships/image" Target="../media/image59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6" Type="http://schemas.openxmlformats.org/officeDocument/2006/relationships/image" Target="../media/image75.png"/><Relationship Id="rId29" Type="http://schemas.openxmlformats.org/officeDocument/2006/relationships/image" Target="../media/image37.png"/><Relationship Id="rId11" Type="http://schemas.openxmlformats.org/officeDocument/2006/relationships/image" Target="../media/image70.png"/><Relationship Id="rId24" Type="http://schemas.openxmlformats.org/officeDocument/2006/relationships/image" Target="../media/image83.png"/><Relationship Id="rId32" Type="http://schemas.openxmlformats.org/officeDocument/2006/relationships/image" Target="../media/image40.png"/><Relationship Id="rId37" Type="http://schemas.openxmlformats.org/officeDocument/2006/relationships/image" Target="../media/image45.png"/><Relationship Id="rId40" Type="http://schemas.openxmlformats.org/officeDocument/2006/relationships/image" Target="../media/image48.png"/><Relationship Id="rId45" Type="http://schemas.openxmlformats.org/officeDocument/2006/relationships/image" Target="../media/image54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23" Type="http://schemas.openxmlformats.org/officeDocument/2006/relationships/image" Target="../media/image82.png"/><Relationship Id="rId28" Type="http://schemas.openxmlformats.org/officeDocument/2006/relationships/image" Target="../media/image36.png"/><Relationship Id="rId36" Type="http://schemas.openxmlformats.org/officeDocument/2006/relationships/image" Target="../media/image43.png"/><Relationship Id="rId49" Type="http://schemas.openxmlformats.org/officeDocument/2006/relationships/image" Target="../media/image57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31" Type="http://schemas.openxmlformats.org/officeDocument/2006/relationships/image" Target="../media/image39.png"/><Relationship Id="rId44" Type="http://schemas.openxmlformats.org/officeDocument/2006/relationships/image" Target="../media/image52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1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44.png"/><Relationship Id="rId43" Type="http://schemas.openxmlformats.org/officeDocument/2006/relationships/image" Target="../media/image51.png"/><Relationship Id="rId48" Type="http://schemas.openxmlformats.org/officeDocument/2006/relationships/image" Target="../media/image55.png"/><Relationship Id="rId8" Type="http://schemas.openxmlformats.org/officeDocument/2006/relationships/image" Target="../media/image67.png"/><Relationship Id="rId51" Type="http://schemas.openxmlformats.org/officeDocument/2006/relationships/image" Target="../media/image58.png"/><Relationship Id="rId3" Type="http://schemas.openxmlformats.org/officeDocument/2006/relationships/image" Target="../media/image62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5" Type="http://schemas.openxmlformats.org/officeDocument/2006/relationships/image" Target="../media/image84.png"/><Relationship Id="rId33" Type="http://schemas.openxmlformats.org/officeDocument/2006/relationships/image" Target="../media/image41.png"/><Relationship Id="rId38" Type="http://schemas.openxmlformats.org/officeDocument/2006/relationships/image" Target="../media/image47.png"/><Relationship Id="rId46" Type="http://schemas.openxmlformats.org/officeDocument/2006/relationships/image" Target="../media/image53.png"/><Relationship Id="rId20" Type="http://schemas.openxmlformats.org/officeDocument/2006/relationships/image" Target="../media/image79.png"/><Relationship Id="rId41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26" Type="http://schemas.openxmlformats.org/officeDocument/2006/relationships/image" Target="../media/image85.png"/><Relationship Id="rId39" Type="http://schemas.openxmlformats.org/officeDocument/2006/relationships/image" Target="../media/image46.png"/><Relationship Id="rId21" Type="http://schemas.openxmlformats.org/officeDocument/2006/relationships/image" Target="../media/image80.png"/><Relationship Id="rId34" Type="http://schemas.openxmlformats.org/officeDocument/2006/relationships/image" Target="../media/image42.png"/><Relationship Id="rId42" Type="http://schemas.openxmlformats.org/officeDocument/2006/relationships/image" Target="../media/image50.png"/><Relationship Id="rId47" Type="http://schemas.openxmlformats.org/officeDocument/2006/relationships/image" Target="../media/image56.png"/><Relationship Id="rId50" Type="http://schemas.openxmlformats.org/officeDocument/2006/relationships/image" Target="../media/image59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6" Type="http://schemas.openxmlformats.org/officeDocument/2006/relationships/image" Target="../media/image75.png"/><Relationship Id="rId29" Type="http://schemas.openxmlformats.org/officeDocument/2006/relationships/image" Target="../media/image37.png"/><Relationship Id="rId11" Type="http://schemas.openxmlformats.org/officeDocument/2006/relationships/image" Target="../media/image70.png"/><Relationship Id="rId24" Type="http://schemas.openxmlformats.org/officeDocument/2006/relationships/image" Target="../media/image83.png"/><Relationship Id="rId32" Type="http://schemas.openxmlformats.org/officeDocument/2006/relationships/image" Target="../media/image40.png"/><Relationship Id="rId37" Type="http://schemas.openxmlformats.org/officeDocument/2006/relationships/image" Target="../media/image45.png"/><Relationship Id="rId40" Type="http://schemas.openxmlformats.org/officeDocument/2006/relationships/image" Target="../media/image48.png"/><Relationship Id="rId45" Type="http://schemas.openxmlformats.org/officeDocument/2006/relationships/image" Target="../media/image54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23" Type="http://schemas.openxmlformats.org/officeDocument/2006/relationships/image" Target="../media/image82.png"/><Relationship Id="rId28" Type="http://schemas.openxmlformats.org/officeDocument/2006/relationships/image" Target="../media/image36.png"/><Relationship Id="rId36" Type="http://schemas.openxmlformats.org/officeDocument/2006/relationships/image" Target="../media/image43.png"/><Relationship Id="rId49" Type="http://schemas.openxmlformats.org/officeDocument/2006/relationships/image" Target="../media/image57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31" Type="http://schemas.openxmlformats.org/officeDocument/2006/relationships/image" Target="../media/image39.png"/><Relationship Id="rId44" Type="http://schemas.openxmlformats.org/officeDocument/2006/relationships/image" Target="../media/image52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1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44.png"/><Relationship Id="rId43" Type="http://schemas.openxmlformats.org/officeDocument/2006/relationships/image" Target="../media/image51.png"/><Relationship Id="rId48" Type="http://schemas.openxmlformats.org/officeDocument/2006/relationships/image" Target="../media/image55.png"/><Relationship Id="rId8" Type="http://schemas.openxmlformats.org/officeDocument/2006/relationships/image" Target="../media/image67.png"/><Relationship Id="rId51" Type="http://schemas.openxmlformats.org/officeDocument/2006/relationships/image" Target="../media/image58.png"/><Relationship Id="rId3" Type="http://schemas.openxmlformats.org/officeDocument/2006/relationships/image" Target="../media/image62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5" Type="http://schemas.openxmlformats.org/officeDocument/2006/relationships/image" Target="../media/image84.png"/><Relationship Id="rId33" Type="http://schemas.openxmlformats.org/officeDocument/2006/relationships/image" Target="../media/image41.png"/><Relationship Id="rId38" Type="http://schemas.openxmlformats.org/officeDocument/2006/relationships/image" Target="../media/image47.png"/><Relationship Id="rId46" Type="http://schemas.openxmlformats.org/officeDocument/2006/relationships/image" Target="../media/image53.png"/><Relationship Id="rId20" Type="http://schemas.openxmlformats.org/officeDocument/2006/relationships/image" Target="../media/image79.png"/><Relationship Id="rId41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2574" y="2690507"/>
            <a:ext cx="10674985" cy="269430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65"/>
              </a:spcBef>
            </a:pPr>
            <a:r>
              <a:rPr sz="5800" spc="-340" dirty="0"/>
              <a:t>E</a:t>
            </a:r>
            <a:r>
              <a:rPr sz="5800" spc="315" dirty="0"/>
              <a:t>nh</a:t>
            </a:r>
            <a:r>
              <a:rPr sz="5800" spc="555" dirty="0"/>
              <a:t>a</a:t>
            </a:r>
            <a:r>
              <a:rPr sz="5800" spc="315" dirty="0"/>
              <a:t>n</a:t>
            </a:r>
            <a:r>
              <a:rPr sz="5800" spc="-265" dirty="0"/>
              <a:t>c</a:t>
            </a:r>
            <a:r>
              <a:rPr sz="5800" spc="480" dirty="0"/>
              <a:t>i</a:t>
            </a:r>
            <a:r>
              <a:rPr sz="5800" spc="315" dirty="0"/>
              <a:t>n</a:t>
            </a:r>
            <a:r>
              <a:rPr sz="5800" spc="465" dirty="0"/>
              <a:t>g</a:t>
            </a:r>
            <a:r>
              <a:rPr sz="5800" spc="-955" dirty="0"/>
              <a:t> </a:t>
            </a:r>
            <a:r>
              <a:rPr sz="5800" spc="-635" dirty="0"/>
              <a:t>C</a:t>
            </a:r>
            <a:r>
              <a:rPr sz="5800" spc="-40" dirty="0"/>
              <a:t>u</a:t>
            </a:r>
            <a:r>
              <a:rPr sz="5800" spc="-375" dirty="0"/>
              <a:t>s</a:t>
            </a:r>
            <a:r>
              <a:rPr sz="5800" spc="65" dirty="0"/>
              <a:t>t</a:t>
            </a:r>
            <a:r>
              <a:rPr sz="5800" spc="125" dirty="0"/>
              <a:t>o</a:t>
            </a:r>
            <a:r>
              <a:rPr sz="5800" spc="325" dirty="0"/>
              <a:t>m</a:t>
            </a:r>
            <a:r>
              <a:rPr sz="5800" spc="-229" dirty="0"/>
              <a:t>e</a:t>
            </a:r>
            <a:r>
              <a:rPr sz="5800" spc="110" dirty="0"/>
              <a:t>r  </a:t>
            </a:r>
            <a:r>
              <a:rPr sz="5800" spc="-340" dirty="0"/>
              <a:t>E</a:t>
            </a:r>
            <a:r>
              <a:rPr sz="5800" spc="-229" dirty="0"/>
              <a:t>x</a:t>
            </a:r>
            <a:r>
              <a:rPr sz="5800" spc="425" dirty="0"/>
              <a:t>p</a:t>
            </a:r>
            <a:r>
              <a:rPr sz="5800" spc="-229" dirty="0"/>
              <a:t>e</a:t>
            </a:r>
            <a:r>
              <a:rPr sz="5800" spc="120" dirty="0"/>
              <a:t>r</a:t>
            </a:r>
            <a:r>
              <a:rPr sz="5800" spc="455" dirty="0"/>
              <a:t>i</a:t>
            </a:r>
            <a:r>
              <a:rPr sz="5800" spc="-229" dirty="0"/>
              <a:t>e</a:t>
            </a:r>
            <a:r>
              <a:rPr sz="5800" spc="315" dirty="0"/>
              <a:t>n</a:t>
            </a:r>
            <a:r>
              <a:rPr sz="5800" spc="-300" dirty="0"/>
              <a:t>c</a:t>
            </a:r>
            <a:r>
              <a:rPr sz="5800" spc="-229" dirty="0"/>
              <a:t>e</a:t>
            </a:r>
            <a:r>
              <a:rPr sz="5800" spc="-975" dirty="0"/>
              <a:t>:</a:t>
            </a:r>
            <a:r>
              <a:rPr sz="5800" spc="-955" dirty="0"/>
              <a:t> </a:t>
            </a:r>
            <a:r>
              <a:rPr sz="5800" spc="-325" dirty="0"/>
              <a:t>T</a:t>
            </a:r>
            <a:r>
              <a:rPr sz="5800" spc="315" dirty="0"/>
              <a:t>h</a:t>
            </a:r>
            <a:r>
              <a:rPr sz="5800" spc="-225" dirty="0"/>
              <a:t>e</a:t>
            </a:r>
            <a:r>
              <a:rPr sz="5800" spc="-955" dirty="0"/>
              <a:t> </a:t>
            </a:r>
            <a:r>
              <a:rPr sz="5800" spc="-105" dirty="0"/>
              <a:t>R</a:t>
            </a:r>
            <a:r>
              <a:rPr sz="5800" spc="125" dirty="0"/>
              <a:t>o</a:t>
            </a:r>
            <a:r>
              <a:rPr sz="5800" spc="560" dirty="0"/>
              <a:t>l</a:t>
            </a:r>
            <a:r>
              <a:rPr sz="5800" spc="-225" dirty="0"/>
              <a:t>e</a:t>
            </a:r>
            <a:r>
              <a:rPr sz="5800" spc="-955" dirty="0"/>
              <a:t> </a:t>
            </a:r>
            <a:r>
              <a:rPr sz="5800" spc="85" dirty="0"/>
              <a:t>o</a:t>
            </a:r>
            <a:r>
              <a:rPr sz="5800" spc="229" dirty="0"/>
              <a:t>f</a:t>
            </a:r>
            <a:r>
              <a:rPr sz="5800" spc="-955" dirty="0"/>
              <a:t> </a:t>
            </a:r>
            <a:r>
              <a:rPr sz="5800" spc="-685" dirty="0"/>
              <a:t>G</a:t>
            </a:r>
            <a:r>
              <a:rPr sz="5800" spc="-229" dirty="0"/>
              <a:t>e</a:t>
            </a:r>
            <a:r>
              <a:rPr sz="5800" spc="225" dirty="0"/>
              <a:t>n  </a:t>
            </a:r>
            <a:r>
              <a:rPr sz="5800" spc="195" dirty="0"/>
              <a:t>A</a:t>
            </a:r>
            <a:r>
              <a:rPr sz="5800" spc="-484" dirty="0"/>
              <a:t>I</a:t>
            </a:r>
            <a:r>
              <a:rPr sz="5800" spc="-955" dirty="0"/>
              <a:t> </a:t>
            </a:r>
            <a:r>
              <a:rPr sz="5800" spc="-615" dirty="0"/>
              <a:t>C</a:t>
            </a:r>
            <a:r>
              <a:rPr sz="5800" spc="315" dirty="0"/>
              <a:t>h</a:t>
            </a:r>
            <a:r>
              <a:rPr sz="5800" spc="555" dirty="0"/>
              <a:t>a</a:t>
            </a:r>
            <a:r>
              <a:rPr sz="5800" spc="120" dirty="0"/>
              <a:t>t</a:t>
            </a:r>
            <a:r>
              <a:rPr sz="5800" spc="425" dirty="0"/>
              <a:t>b</a:t>
            </a:r>
            <a:r>
              <a:rPr sz="5800" spc="105" dirty="0"/>
              <a:t>o</a:t>
            </a:r>
            <a:r>
              <a:rPr sz="5800" spc="120" dirty="0"/>
              <a:t>t</a:t>
            </a:r>
            <a:r>
              <a:rPr sz="5800" spc="-370" dirty="0"/>
              <a:t>s</a:t>
            </a:r>
            <a:r>
              <a:rPr sz="5800" spc="-955" dirty="0"/>
              <a:t> </a:t>
            </a:r>
            <a:r>
              <a:rPr sz="5800" spc="480" dirty="0"/>
              <a:t>i</a:t>
            </a:r>
            <a:r>
              <a:rPr sz="5800" spc="320" dirty="0"/>
              <a:t>n</a:t>
            </a:r>
            <a:r>
              <a:rPr sz="5800" spc="-955" dirty="0"/>
              <a:t> </a:t>
            </a:r>
            <a:r>
              <a:rPr sz="5800" spc="-635" dirty="0"/>
              <a:t>C</a:t>
            </a:r>
            <a:r>
              <a:rPr sz="5800" spc="-40" dirty="0"/>
              <a:t>u</a:t>
            </a:r>
            <a:r>
              <a:rPr sz="5800" spc="-375" dirty="0"/>
              <a:t>s</a:t>
            </a:r>
            <a:r>
              <a:rPr sz="5800" spc="65" dirty="0"/>
              <a:t>t</a:t>
            </a:r>
            <a:r>
              <a:rPr sz="5800" spc="125" dirty="0"/>
              <a:t>o</a:t>
            </a:r>
            <a:r>
              <a:rPr sz="5800" spc="325" dirty="0"/>
              <a:t>m</a:t>
            </a:r>
            <a:r>
              <a:rPr sz="5800" spc="-229" dirty="0"/>
              <a:t>e</a:t>
            </a:r>
            <a:r>
              <a:rPr sz="5800" spc="125" dirty="0"/>
              <a:t>r</a:t>
            </a:r>
            <a:r>
              <a:rPr sz="5800" spc="-955" dirty="0"/>
              <a:t> </a:t>
            </a:r>
            <a:r>
              <a:rPr sz="5800" spc="-695" dirty="0"/>
              <a:t>C</a:t>
            </a:r>
            <a:r>
              <a:rPr sz="5800" spc="555" dirty="0"/>
              <a:t>a</a:t>
            </a:r>
            <a:r>
              <a:rPr sz="5800" spc="35" dirty="0"/>
              <a:t>r</a:t>
            </a:r>
            <a:r>
              <a:rPr sz="5800" spc="-225" dirty="0"/>
              <a:t>e</a:t>
            </a:r>
            <a:endParaRPr sz="5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636645" cy="10276205"/>
          </a:xfrm>
          <a:custGeom>
            <a:avLst/>
            <a:gdLst/>
            <a:ahLst/>
            <a:cxnLst/>
            <a:rect l="l" t="t" r="r" b="b"/>
            <a:pathLst>
              <a:path w="3636645" h="10276205">
                <a:moveTo>
                  <a:pt x="3636035" y="0"/>
                </a:moveTo>
                <a:lnTo>
                  <a:pt x="0" y="0"/>
                </a:lnTo>
                <a:lnTo>
                  <a:pt x="0" y="10275845"/>
                </a:lnTo>
                <a:lnTo>
                  <a:pt x="3636035" y="10275845"/>
                </a:lnTo>
                <a:lnTo>
                  <a:pt x="3636035" y="0"/>
                </a:lnTo>
                <a:close/>
              </a:path>
            </a:pathLst>
          </a:custGeom>
          <a:solidFill>
            <a:srgbClr val="FEF2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79878" y="2791434"/>
            <a:ext cx="105410" cy="100965"/>
          </a:xfrm>
          <a:custGeom>
            <a:avLst/>
            <a:gdLst/>
            <a:ahLst/>
            <a:cxnLst/>
            <a:rect l="l" t="t" r="r" b="b"/>
            <a:pathLst>
              <a:path w="105409" h="100964">
                <a:moveTo>
                  <a:pt x="53213" y="0"/>
                </a:moveTo>
                <a:lnTo>
                  <a:pt x="32557" y="3214"/>
                </a:lnTo>
                <a:lnTo>
                  <a:pt x="15795" y="13857"/>
                </a:lnTo>
                <a:lnTo>
                  <a:pt x="4439" y="30169"/>
                </a:lnTo>
                <a:lnTo>
                  <a:pt x="0" y="50393"/>
                </a:lnTo>
                <a:lnTo>
                  <a:pt x="4439" y="70215"/>
                </a:lnTo>
                <a:lnTo>
                  <a:pt x="15795" y="86393"/>
                </a:lnTo>
                <a:lnTo>
                  <a:pt x="32557" y="97172"/>
                </a:lnTo>
                <a:lnTo>
                  <a:pt x="53213" y="100799"/>
                </a:lnTo>
                <a:lnTo>
                  <a:pt x="73060" y="97172"/>
                </a:lnTo>
                <a:lnTo>
                  <a:pt x="89408" y="86393"/>
                </a:lnTo>
                <a:lnTo>
                  <a:pt x="100611" y="70215"/>
                </a:lnTo>
                <a:lnTo>
                  <a:pt x="105029" y="50393"/>
                </a:lnTo>
                <a:lnTo>
                  <a:pt x="100611" y="30169"/>
                </a:lnTo>
                <a:lnTo>
                  <a:pt x="89408" y="13857"/>
                </a:lnTo>
                <a:lnTo>
                  <a:pt x="73060" y="3214"/>
                </a:lnTo>
                <a:lnTo>
                  <a:pt x="5321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281275" y="2256472"/>
            <a:ext cx="100330" cy="101600"/>
          </a:xfrm>
          <a:custGeom>
            <a:avLst/>
            <a:gdLst/>
            <a:ahLst/>
            <a:cxnLst/>
            <a:rect l="l" t="t" r="r" b="b"/>
            <a:pathLst>
              <a:path w="100330" h="101600">
                <a:moveTo>
                  <a:pt x="50419" y="0"/>
                </a:moveTo>
                <a:lnTo>
                  <a:pt x="28235" y="4443"/>
                </a:lnTo>
                <a:lnTo>
                  <a:pt x="12493" y="16109"/>
                </a:lnTo>
                <a:lnTo>
                  <a:pt x="3109" y="32500"/>
                </a:lnTo>
                <a:lnTo>
                  <a:pt x="0" y="51117"/>
                </a:lnTo>
                <a:lnTo>
                  <a:pt x="3109" y="69628"/>
                </a:lnTo>
                <a:lnTo>
                  <a:pt x="12493" y="85774"/>
                </a:lnTo>
                <a:lnTo>
                  <a:pt x="28235" y="97192"/>
                </a:lnTo>
                <a:lnTo>
                  <a:pt x="50419" y="101523"/>
                </a:lnTo>
                <a:lnTo>
                  <a:pt x="72161" y="97192"/>
                </a:lnTo>
                <a:lnTo>
                  <a:pt x="87677" y="85774"/>
                </a:lnTo>
                <a:lnTo>
                  <a:pt x="96978" y="69628"/>
                </a:lnTo>
                <a:lnTo>
                  <a:pt x="100076" y="51117"/>
                </a:lnTo>
                <a:lnTo>
                  <a:pt x="96978" y="32500"/>
                </a:lnTo>
                <a:lnTo>
                  <a:pt x="87677" y="16109"/>
                </a:lnTo>
                <a:lnTo>
                  <a:pt x="72161" y="4443"/>
                </a:lnTo>
                <a:lnTo>
                  <a:pt x="50419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279116" y="1722958"/>
            <a:ext cx="104775" cy="100965"/>
          </a:xfrm>
          <a:custGeom>
            <a:avLst/>
            <a:gdLst/>
            <a:ahLst/>
            <a:cxnLst/>
            <a:rect l="l" t="t" r="r" b="b"/>
            <a:pathLst>
              <a:path w="104775" h="100964">
                <a:moveTo>
                  <a:pt x="52578" y="0"/>
                </a:moveTo>
                <a:lnTo>
                  <a:pt x="29467" y="3318"/>
                </a:lnTo>
                <a:lnTo>
                  <a:pt x="13049" y="14666"/>
                </a:lnTo>
                <a:lnTo>
                  <a:pt x="3250" y="31280"/>
                </a:lnTo>
                <a:lnTo>
                  <a:pt x="0" y="50393"/>
                </a:lnTo>
                <a:lnTo>
                  <a:pt x="3250" y="69406"/>
                </a:lnTo>
                <a:lnTo>
                  <a:pt x="13049" y="85855"/>
                </a:lnTo>
                <a:lnTo>
                  <a:pt x="29467" y="97174"/>
                </a:lnTo>
                <a:lnTo>
                  <a:pt x="52578" y="100799"/>
                </a:lnTo>
                <a:lnTo>
                  <a:pt x="72515" y="97579"/>
                </a:lnTo>
                <a:lnTo>
                  <a:pt x="89011" y="86936"/>
                </a:lnTo>
                <a:lnTo>
                  <a:pt x="100244" y="70622"/>
                </a:lnTo>
                <a:lnTo>
                  <a:pt x="104394" y="50393"/>
                </a:lnTo>
                <a:lnTo>
                  <a:pt x="100244" y="30271"/>
                </a:lnTo>
                <a:lnTo>
                  <a:pt x="89011" y="14128"/>
                </a:lnTo>
                <a:lnTo>
                  <a:pt x="72515" y="3519"/>
                </a:lnTo>
                <a:lnTo>
                  <a:pt x="52578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279116" y="1188720"/>
            <a:ext cx="104775" cy="100965"/>
          </a:xfrm>
          <a:custGeom>
            <a:avLst/>
            <a:gdLst/>
            <a:ahLst/>
            <a:cxnLst/>
            <a:rect l="l" t="t" r="r" b="b"/>
            <a:pathLst>
              <a:path w="104775" h="100965">
                <a:moveTo>
                  <a:pt x="52578" y="0"/>
                </a:moveTo>
                <a:lnTo>
                  <a:pt x="29467" y="3318"/>
                </a:lnTo>
                <a:lnTo>
                  <a:pt x="13049" y="14666"/>
                </a:lnTo>
                <a:lnTo>
                  <a:pt x="3250" y="31280"/>
                </a:lnTo>
                <a:lnTo>
                  <a:pt x="0" y="50393"/>
                </a:lnTo>
                <a:lnTo>
                  <a:pt x="3250" y="69406"/>
                </a:lnTo>
                <a:lnTo>
                  <a:pt x="13049" y="85855"/>
                </a:lnTo>
                <a:lnTo>
                  <a:pt x="29467" y="97174"/>
                </a:lnTo>
                <a:lnTo>
                  <a:pt x="52578" y="100799"/>
                </a:lnTo>
                <a:lnTo>
                  <a:pt x="72515" y="97478"/>
                </a:lnTo>
                <a:lnTo>
                  <a:pt x="89011" y="86664"/>
                </a:lnTo>
                <a:lnTo>
                  <a:pt x="100244" y="70317"/>
                </a:lnTo>
                <a:lnTo>
                  <a:pt x="104394" y="50393"/>
                </a:lnTo>
                <a:lnTo>
                  <a:pt x="100244" y="30069"/>
                </a:lnTo>
                <a:lnTo>
                  <a:pt x="89011" y="13590"/>
                </a:lnTo>
                <a:lnTo>
                  <a:pt x="72515" y="2914"/>
                </a:lnTo>
                <a:lnTo>
                  <a:pt x="52578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281275" y="653758"/>
            <a:ext cx="100330" cy="100965"/>
          </a:xfrm>
          <a:custGeom>
            <a:avLst/>
            <a:gdLst/>
            <a:ahLst/>
            <a:cxnLst/>
            <a:rect l="l" t="t" r="r" b="b"/>
            <a:pathLst>
              <a:path w="100330" h="100965">
                <a:moveTo>
                  <a:pt x="50419" y="0"/>
                </a:moveTo>
                <a:lnTo>
                  <a:pt x="28235" y="4432"/>
                </a:lnTo>
                <a:lnTo>
                  <a:pt x="12493" y="16021"/>
                </a:lnTo>
                <a:lnTo>
                  <a:pt x="3109" y="32200"/>
                </a:lnTo>
                <a:lnTo>
                  <a:pt x="0" y="50406"/>
                </a:lnTo>
                <a:lnTo>
                  <a:pt x="3109" y="68910"/>
                </a:lnTo>
                <a:lnTo>
                  <a:pt x="12493" y="85051"/>
                </a:lnTo>
                <a:lnTo>
                  <a:pt x="28235" y="96469"/>
                </a:lnTo>
                <a:lnTo>
                  <a:pt x="50419" y="100799"/>
                </a:lnTo>
                <a:lnTo>
                  <a:pt x="72161" y="96469"/>
                </a:lnTo>
                <a:lnTo>
                  <a:pt x="87677" y="85051"/>
                </a:lnTo>
                <a:lnTo>
                  <a:pt x="96978" y="68910"/>
                </a:lnTo>
                <a:lnTo>
                  <a:pt x="100076" y="50406"/>
                </a:lnTo>
                <a:lnTo>
                  <a:pt x="96978" y="32200"/>
                </a:lnTo>
                <a:lnTo>
                  <a:pt x="87677" y="16021"/>
                </a:lnTo>
                <a:lnTo>
                  <a:pt x="72161" y="4432"/>
                </a:lnTo>
                <a:lnTo>
                  <a:pt x="50419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838551" y="2791434"/>
            <a:ext cx="106045" cy="98425"/>
          </a:xfrm>
          <a:custGeom>
            <a:avLst/>
            <a:gdLst/>
            <a:ahLst/>
            <a:cxnLst/>
            <a:rect l="l" t="t" r="r" b="b"/>
            <a:pathLst>
              <a:path w="106044" h="98425">
                <a:moveTo>
                  <a:pt x="53340" y="0"/>
                </a:moveTo>
                <a:lnTo>
                  <a:pt x="32950" y="3112"/>
                </a:lnTo>
                <a:lnTo>
                  <a:pt x="16144" y="13585"/>
                </a:lnTo>
                <a:lnTo>
                  <a:pt x="4601" y="29864"/>
                </a:lnTo>
                <a:lnTo>
                  <a:pt x="0" y="50393"/>
                </a:lnTo>
                <a:lnTo>
                  <a:pt x="12026" y="82190"/>
                </a:lnTo>
                <a:lnTo>
                  <a:pt x="37750" y="98088"/>
                </a:lnTo>
                <a:lnTo>
                  <a:pt x="68040" y="98088"/>
                </a:lnTo>
                <a:lnTo>
                  <a:pt x="93764" y="82190"/>
                </a:lnTo>
                <a:lnTo>
                  <a:pt x="105791" y="50393"/>
                </a:lnTo>
                <a:lnTo>
                  <a:pt x="101167" y="30469"/>
                </a:lnTo>
                <a:lnTo>
                  <a:pt x="89566" y="14123"/>
                </a:lnTo>
                <a:lnTo>
                  <a:pt x="72965" y="3314"/>
                </a:lnTo>
                <a:lnTo>
                  <a:pt x="53340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839947" y="2256472"/>
            <a:ext cx="100330" cy="100965"/>
          </a:xfrm>
          <a:custGeom>
            <a:avLst/>
            <a:gdLst/>
            <a:ahLst/>
            <a:cxnLst/>
            <a:rect l="l" t="t" r="r" b="b"/>
            <a:pathLst>
              <a:path w="100330" h="100964">
                <a:moveTo>
                  <a:pt x="51943" y="0"/>
                </a:moveTo>
                <a:lnTo>
                  <a:pt x="31932" y="3927"/>
                </a:lnTo>
                <a:lnTo>
                  <a:pt x="15398" y="14673"/>
                </a:lnTo>
                <a:lnTo>
                  <a:pt x="4151" y="30684"/>
                </a:lnTo>
                <a:lnTo>
                  <a:pt x="0" y="50406"/>
                </a:lnTo>
                <a:lnTo>
                  <a:pt x="8632" y="79322"/>
                </a:lnTo>
                <a:lnTo>
                  <a:pt x="30099" y="97105"/>
                </a:lnTo>
                <a:lnTo>
                  <a:pt x="57757" y="100717"/>
                </a:lnTo>
                <a:lnTo>
                  <a:pt x="84963" y="87122"/>
                </a:lnTo>
                <a:lnTo>
                  <a:pt x="91878" y="79178"/>
                </a:lnTo>
                <a:lnTo>
                  <a:pt x="96567" y="70562"/>
                </a:lnTo>
                <a:lnTo>
                  <a:pt x="99232" y="61406"/>
                </a:lnTo>
                <a:lnTo>
                  <a:pt x="100076" y="51841"/>
                </a:lnTo>
                <a:lnTo>
                  <a:pt x="96698" y="33409"/>
                </a:lnTo>
                <a:lnTo>
                  <a:pt x="87058" y="17276"/>
                </a:lnTo>
                <a:lnTo>
                  <a:pt x="71893" y="5465"/>
                </a:lnTo>
                <a:lnTo>
                  <a:pt x="5194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839947" y="1722958"/>
            <a:ext cx="100330" cy="100330"/>
          </a:xfrm>
          <a:custGeom>
            <a:avLst/>
            <a:gdLst/>
            <a:ahLst/>
            <a:cxnLst/>
            <a:rect l="l" t="t" r="r" b="b"/>
            <a:pathLst>
              <a:path w="100330" h="100330">
                <a:moveTo>
                  <a:pt x="51943" y="0"/>
                </a:moveTo>
                <a:lnTo>
                  <a:pt x="31932" y="3319"/>
                </a:lnTo>
                <a:lnTo>
                  <a:pt x="15398" y="14128"/>
                </a:lnTo>
                <a:lnTo>
                  <a:pt x="4151" y="30471"/>
                </a:lnTo>
                <a:lnTo>
                  <a:pt x="0" y="50393"/>
                </a:lnTo>
                <a:lnTo>
                  <a:pt x="8632" y="78810"/>
                </a:lnTo>
                <a:lnTo>
                  <a:pt x="30099" y="96294"/>
                </a:lnTo>
                <a:lnTo>
                  <a:pt x="57757" y="100010"/>
                </a:lnTo>
                <a:lnTo>
                  <a:pt x="84963" y="87122"/>
                </a:lnTo>
                <a:lnTo>
                  <a:pt x="91878" y="78658"/>
                </a:lnTo>
                <a:lnTo>
                  <a:pt x="96567" y="69657"/>
                </a:lnTo>
                <a:lnTo>
                  <a:pt x="99232" y="60388"/>
                </a:lnTo>
                <a:lnTo>
                  <a:pt x="100076" y="51117"/>
                </a:lnTo>
                <a:lnTo>
                  <a:pt x="96698" y="32396"/>
                </a:lnTo>
                <a:lnTo>
                  <a:pt x="87058" y="16376"/>
                </a:lnTo>
                <a:lnTo>
                  <a:pt x="71893" y="4947"/>
                </a:lnTo>
                <a:lnTo>
                  <a:pt x="5194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839947" y="1188720"/>
            <a:ext cx="100330" cy="100330"/>
          </a:xfrm>
          <a:custGeom>
            <a:avLst/>
            <a:gdLst/>
            <a:ahLst/>
            <a:cxnLst/>
            <a:rect l="l" t="t" r="r" b="b"/>
            <a:pathLst>
              <a:path w="100330" h="100330">
                <a:moveTo>
                  <a:pt x="51943" y="0"/>
                </a:moveTo>
                <a:lnTo>
                  <a:pt x="31932" y="3219"/>
                </a:lnTo>
                <a:lnTo>
                  <a:pt x="15398" y="13862"/>
                </a:lnTo>
                <a:lnTo>
                  <a:pt x="4151" y="30171"/>
                </a:lnTo>
                <a:lnTo>
                  <a:pt x="0" y="50393"/>
                </a:lnTo>
                <a:lnTo>
                  <a:pt x="0" y="51828"/>
                </a:lnTo>
                <a:lnTo>
                  <a:pt x="8632" y="79404"/>
                </a:lnTo>
                <a:lnTo>
                  <a:pt x="30099" y="96383"/>
                </a:lnTo>
                <a:lnTo>
                  <a:pt x="57757" y="99727"/>
                </a:lnTo>
                <a:lnTo>
                  <a:pt x="84963" y="86398"/>
                </a:lnTo>
                <a:lnTo>
                  <a:pt x="91878" y="78341"/>
                </a:lnTo>
                <a:lnTo>
                  <a:pt x="96567" y="69476"/>
                </a:lnTo>
                <a:lnTo>
                  <a:pt x="99232" y="60071"/>
                </a:lnTo>
                <a:lnTo>
                  <a:pt x="100076" y="50393"/>
                </a:lnTo>
                <a:lnTo>
                  <a:pt x="96698" y="32396"/>
                </a:lnTo>
                <a:lnTo>
                  <a:pt x="87058" y="16557"/>
                </a:lnTo>
                <a:lnTo>
                  <a:pt x="71893" y="5037"/>
                </a:lnTo>
                <a:lnTo>
                  <a:pt x="5194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839947" y="653758"/>
            <a:ext cx="100330" cy="100965"/>
          </a:xfrm>
          <a:custGeom>
            <a:avLst/>
            <a:gdLst/>
            <a:ahLst/>
            <a:cxnLst/>
            <a:rect l="l" t="t" r="r" b="b"/>
            <a:pathLst>
              <a:path w="100330" h="100965">
                <a:moveTo>
                  <a:pt x="51943" y="0"/>
                </a:moveTo>
                <a:lnTo>
                  <a:pt x="31932" y="3321"/>
                </a:lnTo>
                <a:lnTo>
                  <a:pt x="15398" y="14135"/>
                </a:lnTo>
                <a:lnTo>
                  <a:pt x="4151" y="30482"/>
                </a:lnTo>
                <a:lnTo>
                  <a:pt x="0" y="50406"/>
                </a:lnTo>
                <a:lnTo>
                  <a:pt x="8632" y="79324"/>
                </a:lnTo>
                <a:lnTo>
                  <a:pt x="30099" y="97110"/>
                </a:lnTo>
                <a:lnTo>
                  <a:pt x="57757" y="100723"/>
                </a:lnTo>
                <a:lnTo>
                  <a:pt x="84963" y="87122"/>
                </a:lnTo>
                <a:lnTo>
                  <a:pt x="91878" y="79065"/>
                </a:lnTo>
                <a:lnTo>
                  <a:pt x="96567" y="70200"/>
                </a:lnTo>
                <a:lnTo>
                  <a:pt x="99232" y="60795"/>
                </a:lnTo>
                <a:lnTo>
                  <a:pt x="100076" y="51117"/>
                </a:lnTo>
                <a:lnTo>
                  <a:pt x="96698" y="32702"/>
                </a:lnTo>
                <a:lnTo>
                  <a:pt x="87058" y="16648"/>
                </a:lnTo>
                <a:lnTo>
                  <a:pt x="71893" y="5049"/>
                </a:lnTo>
                <a:lnTo>
                  <a:pt x="5194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400144" y="2791434"/>
            <a:ext cx="106045" cy="101600"/>
          </a:xfrm>
          <a:custGeom>
            <a:avLst/>
            <a:gdLst/>
            <a:ahLst/>
            <a:cxnLst/>
            <a:rect l="l" t="t" r="r" b="b"/>
            <a:pathLst>
              <a:path w="106044" h="101600">
                <a:moveTo>
                  <a:pt x="53213" y="0"/>
                </a:moveTo>
                <a:lnTo>
                  <a:pt x="32575" y="3214"/>
                </a:lnTo>
                <a:lnTo>
                  <a:pt x="15843" y="13857"/>
                </a:lnTo>
                <a:lnTo>
                  <a:pt x="4492" y="30169"/>
                </a:lnTo>
                <a:lnTo>
                  <a:pt x="0" y="50393"/>
                </a:lnTo>
                <a:lnTo>
                  <a:pt x="11002" y="84262"/>
                </a:lnTo>
                <a:lnTo>
                  <a:pt x="37238" y="101197"/>
                </a:lnTo>
                <a:lnTo>
                  <a:pt x="68552" y="101197"/>
                </a:lnTo>
                <a:lnTo>
                  <a:pt x="94788" y="84262"/>
                </a:lnTo>
                <a:lnTo>
                  <a:pt x="105791" y="50393"/>
                </a:lnTo>
                <a:lnTo>
                  <a:pt x="100951" y="30169"/>
                </a:lnTo>
                <a:lnTo>
                  <a:pt x="89550" y="13857"/>
                </a:lnTo>
                <a:lnTo>
                  <a:pt x="73126" y="3214"/>
                </a:lnTo>
                <a:lnTo>
                  <a:pt x="5321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399383" y="2256472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52578" y="0"/>
                </a:moveTo>
                <a:lnTo>
                  <a:pt x="32307" y="3927"/>
                </a:lnTo>
                <a:lnTo>
                  <a:pt x="15763" y="14673"/>
                </a:lnTo>
                <a:lnTo>
                  <a:pt x="4482" y="30684"/>
                </a:lnTo>
                <a:lnTo>
                  <a:pt x="0" y="50406"/>
                </a:lnTo>
                <a:lnTo>
                  <a:pt x="8721" y="79322"/>
                </a:lnTo>
                <a:lnTo>
                  <a:pt x="30337" y="97105"/>
                </a:lnTo>
                <a:lnTo>
                  <a:pt x="58025" y="100717"/>
                </a:lnTo>
                <a:lnTo>
                  <a:pt x="84963" y="87122"/>
                </a:lnTo>
                <a:lnTo>
                  <a:pt x="91997" y="79065"/>
                </a:lnTo>
                <a:lnTo>
                  <a:pt x="96948" y="70200"/>
                </a:lnTo>
                <a:lnTo>
                  <a:pt x="99875" y="60795"/>
                </a:lnTo>
                <a:lnTo>
                  <a:pt x="100838" y="51117"/>
                </a:lnTo>
                <a:lnTo>
                  <a:pt x="97458" y="32704"/>
                </a:lnTo>
                <a:lnTo>
                  <a:pt x="87804" y="16652"/>
                </a:lnTo>
                <a:lnTo>
                  <a:pt x="72602" y="5054"/>
                </a:lnTo>
                <a:lnTo>
                  <a:pt x="52578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399383" y="1722958"/>
            <a:ext cx="100965" cy="100330"/>
          </a:xfrm>
          <a:custGeom>
            <a:avLst/>
            <a:gdLst/>
            <a:ahLst/>
            <a:cxnLst/>
            <a:rect l="l" t="t" r="r" b="b"/>
            <a:pathLst>
              <a:path w="100965" h="100330">
                <a:moveTo>
                  <a:pt x="52578" y="0"/>
                </a:moveTo>
                <a:lnTo>
                  <a:pt x="32307" y="3319"/>
                </a:lnTo>
                <a:lnTo>
                  <a:pt x="15763" y="14128"/>
                </a:lnTo>
                <a:lnTo>
                  <a:pt x="4482" y="30471"/>
                </a:lnTo>
                <a:lnTo>
                  <a:pt x="0" y="50393"/>
                </a:lnTo>
                <a:lnTo>
                  <a:pt x="8721" y="78810"/>
                </a:lnTo>
                <a:lnTo>
                  <a:pt x="30337" y="96294"/>
                </a:lnTo>
                <a:lnTo>
                  <a:pt x="58025" y="100010"/>
                </a:lnTo>
                <a:lnTo>
                  <a:pt x="84963" y="87122"/>
                </a:lnTo>
                <a:lnTo>
                  <a:pt x="91997" y="78647"/>
                </a:lnTo>
                <a:lnTo>
                  <a:pt x="96948" y="69567"/>
                </a:lnTo>
                <a:lnTo>
                  <a:pt x="99875" y="60082"/>
                </a:lnTo>
                <a:lnTo>
                  <a:pt x="100838" y="50393"/>
                </a:lnTo>
                <a:lnTo>
                  <a:pt x="97458" y="32091"/>
                </a:lnTo>
                <a:lnTo>
                  <a:pt x="87804" y="16286"/>
                </a:lnTo>
                <a:lnTo>
                  <a:pt x="72602" y="4936"/>
                </a:lnTo>
                <a:lnTo>
                  <a:pt x="52578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399383" y="1189431"/>
            <a:ext cx="100965" cy="99695"/>
          </a:xfrm>
          <a:custGeom>
            <a:avLst/>
            <a:gdLst/>
            <a:ahLst/>
            <a:cxnLst/>
            <a:rect l="l" t="t" r="r" b="b"/>
            <a:pathLst>
              <a:path w="100965" h="99694">
                <a:moveTo>
                  <a:pt x="52578" y="0"/>
                </a:moveTo>
                <a:lnTo>
                  <a:pt x="32307" y="3120"/>
                </a:lnTo>
                <a:lnTo>
                  <a:pt x="15763" y="13596"/>
                </a:lnTo>
                <a:lnTo>
                  <a:pt x="4482" y="29876"/>
                </a:lnTo>
                <a:lnTo>
                  <a:pt x="0" y="50406"/>
                </a:lnTo>
                <a:lnTo>
                  <a:pt x="8721" y="78800"/>
                </a:lnTo>
                <a:lnTo>
                  <a:pt x="30337" y="96126"/>
                </a:lnTo>
                <a:lnTo>
                  <a:pt x="58025" y="99412"/>
                </a:lnTo>
                <a:lnTo>
                  <a:pt x="84963" y="85686"/>
                </a:lnTo>
                <a:lnTo>
                  <a:pt x="91997" y="77743"/>
                </a:lnTo>
                <a:lnTo>
                  <a:pt x="96948" y="69127"/>
                </a:lnTo>
                <a:lnTo>
                  <a:pt x="99875" y="59971"/>
                </a:lnTo>
                <a:lnTo>
                  <a:pt x="100838" y="50406"/>
                </a:lnTo>
                <a:lnTo>
                  <a:pt x="97458" y="32104"/>
                </a:lnTo>
                <a:lnTo>
                  <a:pt x="87804" y="16297"/>
                </a:lnTo>
                <a:lnTo>
                  <a:pt x="72602" y="4943"/>
                </a:lnTo>
                <a:lnTo>
                  <a:pt x="52578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399383" y="653758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52578" y="0"/>
                </a:moveTo>
                <a:lnTo>
                  <a:pt x="32307" y="3321"/>
                </a:lnTo>
                <a:lnTo>
                  <a:pt x="15763" y="14135"/>
                </a:lnTo>
                <a:lnTo>
                  <a:pt x="4482" y="30482"/>
                </a:lnTo>
                <a:lnTo>
                  <a:pt x="0" y="50406"/>
                </a:lnTo>
                <a:lnTo>
                  <a:pt x="8721" y="79324"/>
                </a:lnTo>
                <a:lnTo>
                  <a:pt x="30337" y="97110"/>
                </a:lnTo>
                <a:lnTo>
                  <a:pt x="58025" y="100723"/>
                </a:lnTo>
                <a:lnTo>
                  <a:pt x="84963" y="87122"/>
                </a:lnTo>
                <a:lnTo>
                  <a:pt x="91997" y="79065"/>
                </a:lnTo>
                <a:lnTo>
                  <a:pt x="96948" y="70200"/>
                </a:lnTo>
                <a:lnTo>
                  <a:pt x="99875" y="60795"/>
                </a:lnTo>
                <a:lnTo>
                  <a:pt x="100838" y="51117"/>
                </a:lnTo>
                <a:lnTo>
                  <a:pt x="97458" y="32402"/>
                </a:lnTo>
                <a:lnTo>
                  <a:pt x="87804" y="16381"/>
                </a:lnTo>
                <a:lnTo>
                  <a:pt x="72602" y="4949"/>
                </a:lnTo>
                <a:lnTo>
                  <a:pt x="52578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961739" y="2791434"/>
            <a:ext cx="106045" cy="98425"/>
          </a:xfrm>
          <a:custGeom>
            <a:avLst/>
            <a:gdLst/>
            <a:ahLst/>
            <a:cxnLst/>
            <a:rect l="l" t="t" r="r" b="b"/>
            <a:pathLst>
              <a:path w="106044" h="98425">
                <a:moveTo>
                  <a:pt x="51816" y="0"/>
                </a:moveTo>
                <a:lnTo>
                  <a:pt x="31878" y="3112"/>
                </a:lnTo>
                <a:lnTo>
                  <a:pt x="15382" y="13585"/>
                </a:lnTo>
                <a:lnTo>
                  <a:pt x="4149" y="29864"/>
                </a:lnTo>
                <a:lnTo>
                  <a:pt x="0" y="50393"/>
                </a:lnTo>
                <a:lnTo>
                  <a:pt x="11709" y="82190"/>
                </a:lnTo>
                <a:lnTo>
                  <a:pt x="37256" y="98088"/>
                </a:lnTo>
                <a:lnTo>
                  <a:pt x="67528" y="98088"/>
                </a:lnTo>
                <a:lnTo>
                  <a:pt x="93411" y="82190"/>
                </a:lnTo>
                <a:lnTo>
                  <a:pt x="105791" y="50393"/>
                </a:lnTo>
                <a:lnTo>
                  <a:pt x="100929" y="29864"/>
                </a:lnTo>
                <a:lnTo>
                  <a:pt x="89376" y="13585"/>
                </a:lnTo>
                <a:lnTo>
                  <a:pt x="72536" y="3112"/>
                </a:lnTo>
                <a:lnTo>
                  <a:pt x="51816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960977" y="2256472"/>
            <a:ext cx="100330" cy="100965"/>
          </a:xfrm>
          <a:custGeom>
            <a:avLst/>
            <a:gdLst/>
            <a:ahLst/>
            <a:cxnLst/>
            <a:rect l="l" t="t" r="r" b="b"/>
            <a:pathLst>
              <a:path w="100330" h="100964">
                <a:moveTo>
                  <a:pt x="51816" y="0"/>
                </a:moveTo>
                <a:lnTo>
                  <a:pt x="31878" y="3927"/>
                </a:lnTo>
                <a:lnTo>
                  <a:pt x="15382" y="14673"/>
                </a:lnTo>
                <a:lnTo>
                  <a:pt x="4149" y="30684"/>
                </a:lnTo>
                <a:lnTo>
                  <a:pt x="0" y="50406"/>
                </a:lnTo>
                <a:lnTo>
                  <a:pt x="8721" y="79322"/>
                </a:lnTo>
                <a:lnTo>
                  <a:pt x="30337" y="97105"/>
                </a:lnTo>
                <a:lnTo>
                  <a:pt x="58025" y="100717"/>
                </a:lnTo>
                <a:lnTo>
                  <a:pt x="84963" y="87122"/>
                </a:lnTo>
                <a:lnTo>
                  <a:pt x="91878" y="79178"/>
                </a:lnTo>
                <a:lnTo>
                  <a:pt x="96567" y="70562"/>
                </a:lnTo>
                <a:lnTo>
                  <a:pt x="99232" y="61406"/>
                </a:lnTo>
                <a:lnTo>
                  <a:pt x="100076" y="51841"/>
                </a:lnTo>
                <a:lnTo>
                  <a:pt x="96696" y="33409"/>
                </a:lnTo>
                <a:lnTo>
                  <a:pt x="87042" y="17276"/>
                </a:lnTo>
                <a:lnTo>
                  <a:pt x="71840" y="5465"/>
                </a:lnTo>
                <a:lnTo>
                  <a:pt x="51816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960977" y="1722958"/>
            <a:ext cx="100330" cy="100330"/>
          </a:xfrm>
          <a:custGeom>
            <a:avLst/>
            <a:gdLst/>
            <a:ahLst/>
            <a:cxnLst/>
            <a:rect l="l" t="t" r="r" b="b"/>
            <a:pathLst>
              <a:path w="100330" h="100330">
                <a:moveTo>
                  <a:pt x="51816" y="0"/>
                </a:moveTo>
                <a:lnTo>
                  <a:pt x="31878" y="3319"/>
                </a:lnTo>
                <a:lnTo>
                  <a:pt x="15382" y="14128"/>
                </a:lnTo>
                <a:lnTo>
                  <a:pt x="4149" y="30471"/>
                </a:lnTo>
                <a:lnTo>
                  <a:pt x="0" y="50393"/>
                </a:lnTo>
                <a:lnTo>
                  <a:pt x="8721" y="78810"/>
                </a:lnTo>
                <a:lnTo>
                  <a:pt x="30337" y="96294"/>
                </a:lnTo>
                <a:lnTo>
                  <a:pt x="58025" y="100010"/>
                </a:lnTo>
                <a:lnTo>
                  <a:pt x="84963" y="87122"/>
                </a:lnTo>
                <a:lnTo>
                  <a:pt x="91878" y="78658"/>
                </a:lnTo>
                <a:lnTo>
                  <a:pt x="96567" y="69657"/>
                </a:lnTo>
                <a:lnTo>
                  <a:pt x="99232" y="60388"/>
                </a:lnTo>
                <a:lnTo>
                  <a:pt x="100076" y="51117"/>
                </a:lnTo>
                <a:lnTo>
                  <a:pt x="96696" y="32396"/>
                </a:lnTo>
                <a:lnTo>
                  <a:pt x="87042" y="16376"/>
                </a:lnTo>
                <a:lnTo>
                  <a:pt x="71840" y="4947"/>
                </a:lnTo>
                <a:lnTo>
                  <a:pt x="51816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960977" y="1189431"/>
            <a:ext cx="100330" cy="99695"/>
          </a:xfrm>
          <a:custGeom>
            <a:avLst/>
            <a:gdLst/>
            <a:ahLst/>
            <a:cxnLst/>
            <a:rect l="l" t="t" r="r" b="b"/>
            <a:pathLst>
              <a:path w="100330" h="99694">
                <a:moveTo>
                  <a:pt x="51816" y="0"/>
                </a:moveTo>
                <a:lnTo>
                  <a:pt x="31878" y="3120"/>
                </a:lnTo>
                <a:lnTo>
                  <a:pt x="15382" y="13596"/>
                </a:lnTo>
                <a:lnTo>
                  <a:pt x="4149" y="29876"/>
                </a:lnTo>
                <a:lnTo>
                  <a:pt x="0" y="50406"/>
                </a:lnTo>
                <a:lnTo>
                  <a:pt x="8614" y="78494"/>
                </a:lnTo>
                <a:lnTo>
                  <a:pt x="30051" y="95854"/>
                </a:lnTo>
                <a:lnTo>
                  <a:pt x="57703" y="99310"/>
                </a:lnTo>
                <a:lnTo>
                  <a:pt x="84963" y="85686"/>
                </a:lnTo>
                <a:lnTo>
                  <a:pt x="91878" y="77743"/>
                </a:lnTo>
                <a:lnTo>
                  <a:pt x="96567" y="69127"/>
                </a:lnTo>
                <a:lnTo>
                  <a:pt x="99232" y="59971"/>
                </a:lnTo>
                <a:lnTo>
                  <a:pt x="100076" y="50406"/>
                </a:lnTo>
                <a:lnTo>
                  <a:pt x="96696" y="32104"/>
                </a:lnTo>
                <a:lnTo>
                  <a:pt x="87042" y="16297"/>
                </a:lnTo>
                <a:lnTo>
                  <a:pt x="71840" y="4943"/>
                </a:lnTo>
                <a:lnTo>
                  <a:pt x="51816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960977" y="653758"/>
            <a:ext cx="100330" cy="100965"/>
          </a:xfrm>
          <a:custGeom>
            <a:avLst/>
            <a:gdLst/>
            <a:ahLst/>
            <a:cxnLst/>
            <a:rect l="l" t="t" r="r" b="b"/>
            <a:pathLst>
              <a:path w="100330" h="100965">
                <a:moveTo>
                  <a:pt x="51816" y="0"/>
                </a:moveTo>
                <a:lnTo>
                  <a:pt x="31878" y="3321"/>
                </a:lnTo>
                <a:lnTo>
                  <a:pt x="15382" y="14135"/>
                </a:lnTo>
                <a:lnTo>
                  <a:pt x="4149" y="30482"/>
                </a:lnTo>
                <a:lnTo>
                  <a:pt x="0" y="50406"/>
                </a:lnTo>
                <a:lnTo>
                  <a:pt x="8721" y="79324"/>
                </a:lnTo>
                <a:lnTo>
                  <a:pt x="30337" y="97110"/>
                </a:lnTo>
                <a:lnTo>
                  <a:pt x="58025" y="100723"/>
                </a:lnTo>
                <a:lnTo>
                  <a:pt x="84963" y="87122"/>
                </a:lnTo>
                <a:lnTo>
                  <a:pt x="91878" y="79065"/>
                </a:lnTo>
                <a:lnTo>
                  <a:pt x="96567" y="70200"/>
                </a:lnTo>
                <a:lnTo>
                  <a:pt x="99232" y="60795"/>
                </a:lnTo>
                <a:lnTo>
                  <a:pt x="100076" y="51117"/>
                </a:lnTo>
                <a:lnTo>
                  <a:pt x="96696" y="32702"/>
                </a:lnTo>
                <a:lnTo>
                  <a:pt x="87042" y="16648"/>
                </a:lnTo>
                <a:lnTo>
                  <a:pt x="71840" y="5049"/>
                </a:lnTo>
                <a:lnTo>
                  <a:pt x="51816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521173" y="2791434"/>
            <a:ext cx="101600" cy="100965"/>
          </a:xfrm>
          <a:custGeom>
            <a:avLst/>
            <a:gdLst/>
            <a:ahLst/>
            <a:cxnLst/>
            <a:rect l="l" t="t" r="r" b="b"/>
            <a:pathLst>
              <a:path w="101600" h="100964">
                <a:moveTo>
                  <a:pt x="53213" y="0"/>
                </a:moveTo>
                <a:lnTo>
                  <a:pt x="32575" y="3214"/>
                </a:lnTo>
                <a:lnTo>
                  <a:pt x="15843" y="13857"/>
                </a:lnTo>
                <a:lnTo>
                  <a:pt x="4492" y="30169"/>
                </a:lnTo>
                <a:lnTo>
                  <a:pt x="0" y="50393"/>
                </a:lnTo>
                <a:lnTo>
                  <a:pt x="10936" y="84262"/>
                </a:lnTo>
                <a:lnTo>
                  <a:pt x="36149" y="100635"/>
                </a:lnTo>
                <a:lnTo>
                  <a:pt x="69006" y="100635"/>
                </a:lnTo>
                <a:lnTo>
                  <a:pt x="94219" y="84262"/>
                </a:lnTo>
                <a:lnTo>
                  <a:pt x="101090" y="62984"/>
                </a:lnTo>
                <a:lnTo>
                  <a:pt x="101004" y="30169"/>
                </a:lnTo>
                <a:lnTo>
                  <a:pt x="89757" y="13857"/>
                </a:lnTo>
                <a:lnTo>
                  <a:pt x="73223" y="3214"/>
                </a:lnTo>
                <a:lnTo>
                  <a:pt x="5321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521173" y="2256472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53213" y="0"/>
                </a:moveTo>
                <a:lnTo>
                  <a:pt x="32575" y="3927"/>
                </a:lnTo>
                <a:lnTo>
                  <a:pt x="15843" y="14673"/>
                </a:lnTo>
                <a:lnTo>
                  <a:pt x="4492" y="30684"/>
                </a:lnTo>
                <a:lnTo>
                  <a:pt x="0" y="50406"/>
                </a:lnTo>
                <a:lnTo>
                  <a:pt x="8810" y="79322"/>
                </a:lnTo>
                <a:lnTo>
                  <a:pt x="30575" y="97105"/>
                </a:lnTo>
                <a:lnTo>
                  <a:pt x="58293" y="100717"/>
                </a:lnTo>
                <a:lnTo>
                  <a:pt x="84963" y="87122"/>
                </a:lnTo>
                <a:lnTo>
                  <a:pt x="91997" y="78952"/>
                </a:lnTo>
                <a:lnTo>
                  <a:pt x="96948" y="69840"/>
                </a:lnTo>
                <a:lnTo>
                  <a:pt x="99875" y="60190"/>
                </a:lnTo>
                <a:lnTo>
                  <a:pt x="100838" y="50406"/>
                </a:lnTo>
                <a:lnTo>
                  <a:pt x="97450" y="32404"/>
                </a:lnTo>
                <a:lnTo>
                  <a:pt x="87836" y="16563"/>
                </a:lnTo>
                <a:lnTo>
                  <a:pt x="72816" y="5043"/>
                </a:lnTo>
                <a:lnTo>
                  <a:pt x="5321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521173" y="1722958"/>
            <a:ext cx="100965" cy="100330"/>
          </a:xfrm>
          <a:custGeom>
            <a:avLst/>
            <a:gdLst/>
            <a:ahLst/>
            <a:cxnLst/>
            <a:rect l="l" t="t" r="r" b="b"/>
            <a:pathLst>
              <a:path w="100965" h="100330">
                <a:moveTo>
                  <a:pt x="53213" y="0"/>
                </a:moveTo>
                <a:lnTo>
                  <a:pt x="32575" y="3319"/>
                </a:lnTo>
                <a:lnTo>
                  <a:pt x="15843" y="14128"/>
                </a:lnTo>
                <a:lnTo>
                  <a:pt x="4492" y="30471"/>
                </a:lnTo>
                <a:lnTo>
                  <a:pt x="0" y="50393"/>
                </a:lnTo>
                <a:lnTo>
                  <a:pt x="8810" y="78810"/>
                </a:lnTo>
                <a:lnTo>
                  <a:pt x="30575" y="96294"/>
                </a:lnTo>
                <a:lnTo>
                  <a:pt x="58293" y="100010"/>
                </a:lnTo>
                <a:lnTo>
                  <a:pt x="84963" y="87122"/>
                </a:lnTo>
                <a:lnTo>
                  <a:pt x="91997" y="78647"/>
                </a:lnTo>
                <a:lnTo>
                  <a:pt x="96948" y="69567"/>
                </a:lnTo>
                <a:lnTo>
                  <a:pt x="99875" y="60082"/>
                </a:lnTo>
                <a:lnTo>
                  <a:pt x="100838" y="50393"/>
                </a:lnTo>
                <a:lnTo>
                  <a:pt x="97450" y="32091"/>
                </a:lnTo>
                <a:lnTo>
                  <a:pt x="87836" y="16286"/>
                </a:lnTo>
                <a:lnTo>
                  <a:pt x="72816" y="4936"/>
                </a:lnTo>
                <a:lnTo>
                  <a:pt x="5321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521173" y="1189431"/>
            <a:ext cx="100965" cy="99695"/>
          </a:xfrm>
          <a:custGeom>
            <a:avLst/>
            <a:gdLst/>
            <a:ahLst/>
            <a:cxnLst/>
            <a:rect l="l" t="t" r="r" b="b"/>
            <a:pathLst>
              <a:path w="100965" h="99694">
                <a:moveTo>
                  <a:pt x="53213" y="0"/>
                </a:moveTo>
                <a:lnTo>
                  <a:pt x="32575" y="3120"/>
                </a:lnTo>
                <a:lnTo>
                  <a:pt x="15843" y="13596"/>
                </a:lnTo>
                <a:lnTo>
                  <a:pt x="4492" y="29876"/>
                </a:lnTo>
                <a:lnTo>
                  <a:pt x="0" y="50406"/>
                </a:lnTo>
                <a:lnTo>
                  <a:pt x="8810" y="78800"/>
                </a:lnTo>
                <a:lnTo>
                  <a:pt x="30575" y="96126"/>
                </a:lnTo>
                <a:lnTo>
                  <a:pt x="58293" y="99412"/>
                </a:lnTo>
                <a:lnTo>
                  <a:pt x="84963" y="85686"/>
                </a:lnTo>
                <a:lnTo>
                  <a:pt x="91997" y="77630"/>
                </a:lnTo>
                <a:lnTo>
                  <a:pt x="96948" y="68765"/>
                </a:lnTo>
                <a:lnTo>
                  <a:pt x="99875" y="59360"/>
                </a:lnTo>
                <a:lnTo>
                  <a:pt x="100838" y="49682"/>
                </a:lnTo>
                <a:lnTo>
                  <a:pt x="97450" y="31798"/>
                </a:lnTo>
                <a:lnTo>
                  <a:pt x="87836" y="16206"/>
                </a:lnTo>
                <a:lnTo>
                  <a:pt x="72816" y="4932"/>
                </a:lnTo>
                <a:lnTo>
                  <a:pt x="5321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7521173" y="653758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53213" y="0"/>
                </a:moveTo>
                <a:lnTo>
                  <a:pt x="32575" y="3321"/>
                </a:lnTo>
                <a:lnTo>
                  <a:pt x="15843" y="14135"/>
                </a:lnTo>
                <a:lnTo>
                  <a:pt x="4492" y="30482"/>
                </a:lnTo>
                <a:lnTo>
                  <a:pt x="0" y="50406"/>
                </a:lnTo>
                <a:lnTo>
                  <a:pt x="8810" y="79324"/>
                </a:lnTo>
                <a:lnTo>
                  <a:pt x="30575" y="97110"/>
                </a:lnTo>
                <a:lnTo>
                  <a:pt x="58293" y="100723"/>
                </a:lnTo>
                <a:lnTo>
                  <a:pt x="84963" y="87122"/>
                </a:lnTo>
                <a:lnTo>
                  <a:pt x="91997" y="78952"/>
                </a:lnTo>
                <a:lnTo>
                  <a:pt x="96948" y="69840"/>
                </a:lnTo>
                <a:lnTo>
                  <a:pt x="99875" y="60190"/>
                </a:lnTo>
                <a:lnTo>
                  <a:pt x="100838" y="50406"/>
                </a:lnTo>
                <a:lnTo>
                  <a:pt x="97450" y="32102"/>
                </a:lnTo>
                <a:lnTo>
                  <a:pt x="87836" y="16292"/>
                </a:lnTo>
                <a:lnTo>
                  <a:pt x="72816" y="4938"/>
                </a:lnTo>
                <a:lnTo>
                  <a:pt x="5321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279878" y="2791434"/>
            <a:ext cx="105410" cy="100965"/>
          </a:xfrm>
          <a:custGeom>
            <a:avLst/>
            <a:gdLst/>
            <a:ahLst/>
            <a:cxnLst/>
            <a:rect l="l" t="t" r="r" b="b"/>
            <a:pathLst>
              <a:path w="105409" h="100964">
                <a:moveTo>
                  <a:pt x="53213" y="0"/>
                </a:moveTo>
                <a:lnTo>
                  <a:pt x="32557" y="3214"/>
                </a:lnTo>
                <a:lnTo>
                  <a:pt x="15795" y="13857"/>
                </a:lnTo>
                <a:lnTo>
                  <a:pt x="4439" y="30169"/>
                </a:lnTo>
                <a:lnTo>
                  <a:pt x="0" y="50393"/>
                </a:lnTo>
                <a:lnTo>
                  <a:pt x="4439" y="70215"/>
                </a:lnTo>
                <a:lnTo>
                  <a:pt x="15795" y="86393"/>
                </a:lnTo>
                <a:lnTo>
                  <a:pt x="32557" y="97172"/>
                </a:lnTo>
                <a:lnTo>
                  <a:pt x="53213" y="100799"/>
                </a:lnTo>
                <a:lnTo>
                  <a:pt x="73060" y="97172"/>
                </a:lnTo>
                <a:lnTo>
                  <a:pt x="89408" y="86393"/>
                </a:lnTo>
                <a:lnTo>
                  <a:pt x="100611" y="70215"/>
                </a:lnTo>
                <a:lnTo>
                  <a:pt x="105029" y="50393"/>
                </a:lnTo>
                <a:lnTo>
                  <a:pt x="100611" y="30169"/>
                </a:lnTo>
                <a:lnTo>
                  <a:pt x="89408" y="13857"/>
                </a:lnTo>
                <a:lnTo>
                  <a:pt x="73060" y="3214"/>
                </a:lnTo>
                <a:lnTo>
                  <a:pt x="5321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281275" y="2256472"/>
            <a:ext cx="100330" cy="101600"/>
          </a:xfrm>
          <a:custGeom>
            <a:avLst/>
            <a:gdLst/>
            <a:ahLst/>
            <a:cxnLst/>
            <a:rect l="l" t="t" r="r" b="b"/>
            <a:pathLst>
              <a:path w="100330" h="101600">
                <a:moveTo>
                  <a:pt x="50419" y="0"/>
                </a:moveTo>
                <a:lnTo>
                  <a:pt x="28235" y="4443"/>
                </a:lnTo>
                <a:lnTo>
                  <a:pt x="12493" y="16109"/>
                </a:lnTo>
                <a:lnTo>
                  <a:pt x="3109" y="32500"/>
                </a:lnTo>
                <a:lnTo>
                  <a:pt x="0" y="51117"/>
                </a:lnTo>
                <a:lnTo>
                  <a:pt x="3109" y="69628"/>
                </a:lnTo>
                <a:lnTo>
                  <a:pt x="12493" y="85774"/>
                </a:lnTo>
                <a:lnTo>
                  <a:pt x="28235" y="97192"/>
                </a:lnTo>
                <a:lnTo>
                  <a:pt x="50419" y="101523"/>
                </a:lnTo>
                <a:lnTo>
                  <a:pt x="72161" y="97192"/>
                </a:lnTo>
                <a:lnTo>
                  <a:pt x="87677" y="85774"/>
                </a:lnTo>
                <a:lnTo>
                  <a:pt x="96978" y="69628"/>
                </a:lnTo>
                <a:lnTo>
                  <a:pt x="100076" y="51117"/>
                </a:lnTo>
                <a:lnTo>
                  <a:pt x="96978" y="32500"/>
                </a:lnTo>
                <a:lnTo>
                  <a:pt x="87677" y="16109"/>
                </a:lnTo>
                <a:lnTo>
                  <a:pt x="72161" y="4443"/>
                </a:lnTo>
                <a:lnTo>
                  <a:pt x="50419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5279116" y="1722958"/>
            <a:ext cx="104775" cy="100965"/>
          </a:xfrm>
          <a:custGeom>
            <a:avLst/>
            <a:gdLst/>
            <a:ahLst/>
            <a:cxnLst/>
            <a:rect l="l" t="t" r="r" b="b"/>
            <a:pathLst>
              <a:path w="104775" h="100964">
                <a:moveTo>
                  <a:pt x="52578" y="0"/>
                </a:moveTo>
                <a:lnTo>
                  <a:pt x="29467" y="3318"/>
                </a:lnTo>
                <a:lnTo>
                  <a:pt x="13049" y="14666"/>
                </a:lnTo>
                <a:lnTo>
                  <a:pt x="3250" y="31280"/>
                </a:lnTo>
                <a:lnTo>
                  <a:pt x="0" y="50393"/>
                </a:lnTo>
                <a:lnTo>
                  <a:pt x="3250" y="69406"/>
                </a:lnTo>
                <a:lnTo>
                  <a:pt x="13049" y="85855"/>
                </a:lnTo>
                <a:lnTo>
                  <a:pt x="29467" y="97174"/>
                </a:lnTo>
                <a:lnTo>
                  <a:pt x="52578" y="100799"/>
                </a:lnTo>
                <a:lnTo>
                  <a:pt x="72515" y="97579"/>
                </a:lnTo>
                <a:lnTo>
                  <a:pt x="89011" y="86936"/>
                </a:lnTo>
                <a:lnTo>
                  <a:pt x="100244" y="70622"/>
                </a:lnTo>
                <a:lnTo>
                  <a:pt x="104394" y="50393"/>
                </a:lnTo>
                <a:lnTo>
                  <a:pt x="100244" y="30271"/>
                </a:lnTo>
                <a:lnTo>
                  <a:pt x="89011" y="14128"/>
                </a:lnTo>
                <a:lnTo>
                  <a:pt x="72515" y="3519"/>
                </a:lnTo>
                <a:lnTo>
                  <a:pt x="52578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5279116" y="1188720"/>
            <a:ext cx="104775" cy="100965"/>
          </a:xfrm>
          <a:custGeom>
            <a:avLst/>
            <a:gdLst/>
            <a:ahLst/>
            <a:cxnLst/>
            <a:rect l="l" t="t" r="r" b="b"/>
            <a:pathLst>
              <a:path w="104775" h="100965">
                <a:moveTo>
                  <a:pt x="52578" y="0"/>
                </a:moveTo>
                <a:lnTo>
                  <a:pt x="29467" y="3318"/>
                </a:lnTo>
                <a:lnTo>
                  <a:pt x="13049" y="14666"/>
                </a:lnTo>
                <a:lnTo>
                  <a:pt x="3250" y="31280"/>
                </a:lnTo>
                <a:lnTo>
                  <a:pt x="0" y="50393"/>
                </a:lnTo>
                <a:lnTo>
                  <a:pt x="3250" y="69406"/>
                </a:lnTo>
                <a:lnTo>
                  <a:pt x="13049" y="85855"/>
                </a:lnTo>
                <a:lnTo>
                  <a:pt x="29467" y="97174"/>
                </a:lnTo>
                <a:lnTo>
                  <a:pt x="52578" y="100799"/>
                </a:lnTo>
                <a:lnTo>
                  <a:pt x="72515" y="97478"/>
                </a:lnTo>
                <a:lnTo>
                  <a:pt x="89011" y="86664"/>
                </a:lnTo>
                <a:lnTo>
                  <a:pt x="100244" y="70317"/>
                </a:lnTo>
                <a:lnTo>
                  <a:pt x="104394" y="50393"/>
                </a:lnTo>
                <a:lnTo>
                  <a:pt x="100244" y="30069"/>
                </a:lnTo>
                <a:lnTo>
                  <a:pt x="89011" y="13590"/>
                </a:lnTo>
                <a:lnTo>
                  <a:pt x="72515" y="2914"/>
                </a:lnTo>
                <a:lnTo>
                  <a:pt x="52578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5281275" y="653758"/>
            <a:ext cx="100330" cy="100965"/>
          </a:xfrm>
          <a:custGeom>
            <a:avLst/>
            <a:gdLst/>
            <a:ahLst/>
            <a:cxnLst/>
            <a:rect l="l" t="t" r="r" b="b"/>
            <a:pathLst>
              <a:path w="100330" h="100965">
                <a:moveTo>
                  <a:pt x="50419" y="0"/>
                </a:moveTo>
                <a:lnTo>
                  <a:pt x="28235" y="4432"/>
                </a:lnTo>
                <a:lnTo>
                  <a:pt x="12493" y="16021"/>
                </a:lnTo>
                <a:lnTo>
                  <a:pt x="3109" y="32200"/>
                </a:lnTo>
                <a:lnTo>
                  <a:pt x="0" y="50406"/>
                </a:lnTo>
                <a:lnTo>
                  <a:pt x="3109" y="68910"/>
                </a:lnTo>
                <a:lnTo>
                  <a:pt x="12493" y="85051"/>
                </a:lnTo>
                <a:lnTo>
                  <a:pt x="28235" y="96469"/>
                </a:lnTo>
                <a:lnTo>
                  <a:pt x="50419" y="100799"/>
                </a:lnTo>
                <a:lnTo>
                  <a:pt x="72161" y="96469"/>
                </a:lnTo>
                <a:lnTo>
                  <a:pt x="87677" y="85051"/>
                </a:lnTo>
                <a:lnTo>
                  <a:pt x="96978" y="68910"/>
                </a:lnTo>
                <a:lnTo>
                  <a:pt x="100076" y="50406"/>
                </a:lnTo>
                <a:lnTo>
                  <a:pt x="96978" y="32200"/>
                </a:lnTo>
                <a:lnTo>
                  <a:pt x="87677" y="16021"/>
                </a:lnTo>
                <a:lnTo>
                  <a:pt x="72161" y="4432"/>
                </a:lnTo>
                <a:lnTo>
                  <a:pt x="50419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838551" y="2791434"/>
            <a:ext cx="106045" cy="98425"/>
          </a:xfrm>
          <a:custGeom>
            <a:avLst/>
            <a:gdLst/>
            <a:ahLst/>
            <a:cxnLst/>
            <a:rect l="l" t="t" r="r" b="b"/>
            <a:pathLst>
              <a:path w="106044" h="98425">
                <a:moveTo>
                  <a:pt x="53340" y="0"/>
                </a:moveTo>
                <a:lnTo>
                  <a:pt x="32950" y="3112"/>
                </a:lnTo>
                <a:lnTo>
                  <a:pt x="16144" y="13585"/>
                </a:lnTo>
                <a:lnTo>
                  <a:pt x="4601" y="29864"/>
                </a:lnTo>
                <a:lnTo>
                  <a:pt x="0" y="50393"/>
                </a:lnTo>
                <a:lnTo>
                  <a:pt x="12026" y="82190"/>
                </a:lnTo>
                <a:lnTo>
                  <a:pt x="37750" y="98088"/>
                </a:lnTo>
                <a:lnTo>
                  <a:pt x="68040" y="98088"/>
                </a:lnTo>
                <a:lnTo>
                  <a:pt x="93764" y="82190"/>
                </a:lnTo>
                <a:lnTo>
                  <a:pt x="105791" y="50393"/>
                </a:lnTo>
                <a:lnTo>
                  <a:pt x="101167" y="30469"/>
                </a:lnTo>
                <a:lnTo>
                  <a:pt x="89566" y="14123"/>
                </a:lnTo>
                <a:lnTo>
                  <a:pt x="72965" y="3314"/>
                </a:lnTo>
                <a:lnTo>
                  <a:pt x="53340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5839947" y="2256472"/>
            <a:ext cx="100330" cy="100965"/>
          </a:xfrm>
          <a:custGeom>
            <a:avLst/>
            <a:gdLst/>
            <a:ahLst/>
            <a:cxnLst/>
            <a:rect l="l" t="t" r="r" b="b"/>
            <a:pathLst>
              <a:path w="100330" h="100964">
                <a:moveTo>
                  <a:pt x="51943" y="0"/>
                </a:moveTo>
                <a:lnTo>
                  <a:pt x="31932" y="3927"/>
                </a:lnTo>
                <a:lnTo>
                  <a:pt x="15398" y="14673"/>
                </a:lnTo>
                <a:lnTo>
                  <a:pt x="4151" y="30684"/>
                </a:lnTo>
                <a:lnTo>
                  <a:pt x="0" y="50406"/>
                </a:lnTo>
                <a:lnTo>
                  <a:pt x="8632" y="79322"/>
                </a:lnTo>
                <a:lnTo>
                  <a:pt x="30099" y="97105"/>
                </a:lnTo>
                <a:lnTo>
                  <a:pt x="57757" y="100717"/>
                </a:lnTo>
                <a:lnTo>
                  <a:pt x="84963" y="87122"/>
                </a:lnTo>
                <a:lnTo>
                  <a:pt x="91878" y="79178"/>
                </a:lnTo>
                <a:lnTo>
                  <a:pt x="96567" y="70562"/>
                </a:lnTo>
                <a:lnTo>
                  <a:pt x="99232" y="61406"/>
                </a:lnTo>
                <a:lnTo>
                  <a:pt x="100076" y="51841"/>
                </a:lnTo>
                <a:lnTo>
                  <a:pt x="96698" y="33409"/>
                </a:lnTo>
                <a:lnTo>
                  <a:pt x="87058" y="17276"/>
                </a:lnTo>
                <a:lnTo>
                  <a:pt x="71893" y="5465"/>
                </a:lnTo>
                <a:lnTo>
                  <a:pt x="5194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5839947" y="1722958"/>
            <a:ext cx="100330" cy="100330"/>
          </a:xfrm>
          <a:custGeom>
            <a:avLst/>
            <a:gdLst/>
            <a:ahLst/>
            <a:cxnLst/>
            <a:rect l="l" t="t" r="r" b="b"/>
            <a:pathLst>
              <a:path w="100330" h="100330">
                <a:moveTo>
                  <a:pt x="51943" y="0"/>
                </a:moveTo>
                <a:lnTo>
                  <a:pt x="31932" y="3319"/>
                </a:lnTo>
                <a:lnTo>
                  <a:pt x="15398" y="14128"/>
                </a:lnTo>
                <a:lnTo>
                  <a:pt x="4151" y="30471"/>
                </a:lnTo>
                <a:lnTo>
                  <a:pt x="0" y="50393"/>
                </a:lnTo>
                <a:lnTo>
                  <a:pt x="8632" y="78810"/>
                </a:lnTo>
                <a:lnTo>
                  <a:pt x="30099" y="96294"/>
                </a:lnTo>
                <a:lnTo>
                  <a:pt x="57757" y="100010"/>
                </a:lnTo>
                <a:lnTo>
                  <a:pt x="84963" y="87122"/>
                </a:lnTo>
                <a:lnTo>
                  <a:pt x="91878" y="78658"/>
                </a:lnTo>
                <a:lnTo>
                  <a:pt x="96567" y="69657"/>
                </a:lnTo>
                <a:lnTo>
                  <a:pt x="99232" y="60388"/>
                </a:lnTo>
                <a:lnTo>
                  <a:pt x="100076" y="51117"/>
                </a:lnTo>
                <a:lnTo>
                  <a:pt x="96698" y="32396"/>
                </a:lnTo>
                <a:lnTo>
                  <a:pt x="87058" y="16376"/>
                </a:lnTo>
                <a:lnTo>
                  <a:pt x="71893" y="4947"/>
                </a:lnTo>
                <a:lnTo>
                  <a:pt x="5194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839947" y="1188720"/>
            <a:ext cx="100330" cy="100330"/>
          </a:xfrm>
          <a:custGeom>
            <a:avLst/>
            <a:gdLst/>
            <a:ahLst/>
            <a:cxnLst/>
            <a:rect l="l" t="t" r="r" b="b"/>
            <a:pathLst>
              <a:path w="100330" h="100330">
                <a:moveTo>
                  <a:pt x="51943" y="0"/>
                </a:moveTo>
                <a:lnTo>
                  <a:pt x="31932" y="3219"/>
                </a:lnTo>
                <a:lnTo>
                  <a:pt x="15398" y="13862"/>
                </a:lnTo>
                <a:lnTo>
                  <a:pt x="4151" y="30171"/>
                </a:lnTo>
                <a:lnTo>
                  <a:pt x="0" y="50393"/>
                </a:lnTo>
                <a:lnTo>
                  <a:pt x="0" y="51828"/>
                </a:lnTo>
                <a:lnTo>
                  <a:pt x="8632" y="79404"/>
                </a:lnTo>
                <a:lnTo>
                  <a:pt x="30099" y="96383"/>
                </a:lnTo>
                <a:lnTo>
                  <a:pt x="57757" y="99727"/>
                </a:lnTo>
                <a:lnTo>
                  <a:pt x="84963" y="86398"/>
                </a:lnTo>
                <a:lnTo>
                  <a:pt x="91878" y="78341"/>
                </a:lnTo>
                <a:lnTo>
                  <a:pt x="96567" y="69476"/>
                </a:lnTo>
                <a:lnTo>
                  <a:pt x="99232" y="60071"/>
                </a:lnTo>
                <a:lnTo>
                  <a:pt x="100076" y="50393"/>
                </a:lnTo>
                <a:lnTo>
                  <a:pt x="96698" y="32396"/>
                </a:lnTo>
                <a:lnTo>
                  <a:pt x="87058" y="16557"/>
                </a:lnTo>
                <a:lnTo>
                  <a:pt x="71893" y="5037"/>
                </a:lnTo>
                <a:lnTo>
                  <a:pt x="5194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839947" y="653758"/>
            <a:ext cx="100330" cy="100965"/>
          </a:xfrm>
          <a:custGeom>
            <a:avLst/>
            <a:gdLst/>
            <a:ahLst/>
            <a:cxnLst/>
            <a:rect l="l" t="t" r="r" b="b"/>
            <a:pathLst>
              <a:path w="100330" h="100965">
                <a:moveTo>
                  <a:pt x="51943" y="0"/>
                </a:moveTo>
                <a:lnTo>
                  <a:pt x="31932" y="3321"/>
                </a:lnTo>
                <a:lnTo>
                  <a:pt x="15398" y="14135"/>
                </a:lnTo>
                <a:lnTo>
                  <a:pt x="4151" y="30482"/>
                </a:lnTo>
                <a:lnTo>
                  <a:pt x="0" y="50406"/>
                </a:lnTo>
                <a:lnTo>
                  <a:pt x="8632" y="79324"/>
                </a:lnTo>
                <a:lnTo>
                  <a:pt x="30099" y="97110"/>
                </a:lnTo>
                <a:lnTo>
                  <a:pt x="57757" y="100723"/>
                </a:lnTo>
                <a:lnTo>
                  <a:pt x="84963" y="87122"/>
                </a:lnTo>
                <a:lnTo>
                  <a:pt x="91878" y="79065"/>
                </a:lnTo>
                <a:lnTo>
                  <a:pt x="96567" y="70200"/>
                </a:lnTo>
                <a:lnTo>
                  <a:pt x="99232" y="60795"/>
                </a:lnTo>
                <a:lnTo>
                  <a:pt x="100076" y="51117"/>
                </a:lnTo>
                <a:lnTo>
                  <a:pt x="96698" y="32702"/>
                </a:lnTo>
                <a:lnTo>
                  <a:pt x="87058" y="16648"/>
                </a:lnTo>
                <a:lnTo>
                  <a:pt x="71893" y="5049"/>
                </a:lnTo>
                <a:lnTo>
                  <a:pt x="5194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400144" y="2791434"/>
            <a:ext cx="106045" cy="101600"/>
          </a:xfrm>
          <a:custGeom>
            <a:avLst/>
            <a:gdLst/>
            <a:ahLst/>
            <a:cxnLst/>
            <a:rect l="l" t="t" r="r" b="b"/>
            <a:pathLst>
              <a:path w="106044" h="101600">
                <a:moveTo>
                  <a:pt x="53213" y="0"/>
                </a:moveTo>
                <a:lnTo>
                  <a:pt x="32575" y="3214"/>
                </a:lnTo>
                <a:lnTo>
                  <a:pt x="15843" y="13857"/>
                </a:lnTo>
                <a:lnTo>
                  <a:pt x="4492" y="30169"/>
                </a:lnTo>
                <a:lnTo>
                  <a:pt x="0" y="50393"/>
                </a:lnTo>
                <a:lnTo>
                  <a:pt x="11002" y="84262"/>
                </a:lnTo>
                <a:lnTo>
                  <a:pt x="37238" y="101197"/>
                </a:lnTo>
                <a:lnTo>
                  <a:pt x="68552" y="101197"/>
                </a:lnTo>
                <a:lnTo>
                  <a:pt x="94788" y="84262"/>
                </a:lnTo>
                <a:lnTo>
                  <a:pt x="105791" y="50393"/>
                </a:lnTo>
                <a:lnTo>
                  <a:pt x="100951" y="30169"/>
                </a:lnTo>
                <a:lnTo>
                  <a:pt x="89550" y="13857"/>
                </a:lnTo>
                <a:lnTo>
                  <a:pt x="73126" y="3214"/>
                </a:lnTo>
                <a:lnTo>
                  <a:pt x="5321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6399383" y="2256472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52578" y="0"/>
                </a:moveTo>
                <a:lnTo>
                  <a:pt x="32307" y="3927"/>
                </a:lnTo>
                <a:lnTo>
                  <a:pt x="15763" y="14673"/>
                </a:lnTo>
                <a:lnTo>
                  <a:pt x="4482" y="30684"/>
                </a:lnTo>
                <a:lnTo>
                  <a:pt x="0" y="50406"/>
                </a:lnTo>
                <a:lnTo>
                  <a:pt x="8721" y="79322"/>
                </a:lnTo>
                <a:lnTo>
                  <a:pt x="30337" y="97105"/>
                </a:lnTo>
                <a:lnTo>
                  <a:pt x="58025" y="100717"/>
                </a:lnTo>
                <a:lnTo>
                  <a:pt x="84963" y="87122"/>
                </a:lnTo>
                <a:lnTo>
                  <a:pt x="91997" y="79065"/>
                </a:lnTo>
                <a:lnTo>
                  <a:pt x="96948" y="70200"/>
                </a:lnTo>
                <a:lnTo>
                  <a:pt x="99875" y="60795"/>
                </a:lnTo>
                <a:lnTo>
                  <a:pt x="100838" y="51117"/>
                </a:lnTo>
                <a:lnTo>
                  <a:pt x="97458" y="32704"/>
                </a:lnTo>
                <a:lnTo>
                  <a:pt x="87804" y="16652"/>
                </a:lnTo>
                <a:lnTo>
                  <a:pt x="72602" y="5054"/>
                </a:lnTo>
                <a:lnTo>
                  <a:pt x="52578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6399383" y="1722958"/>
            <a:ext cx="100965" cy="100330"/>
          </a:xfrm>
          <a:custGeom>
            <a:avLst/>
            <a:gdLst/>
            <a:ahLst/>
            <a:cxnLst/>
            <a:rect l="l" t="t" r="r" b="b"/>
            <a:pathLst>
              <a:path w="100965" h="100330">
                <a:moveTo>
                  <a:pt x="52578" y="0"/>
                </a:moveTo>
                <a:lnTo>
                  <a:pt x="32307" y="3319"/>
                </a:lnTo>
                <a:lnTo>
                  <a:pt x="15763" y="14128"/>
                </a:lnTo>
                <a:lnTo>
                  <a:pt x="4482" y="30471"/>
                </a:lnTo>
                <a:lnTo>
                  <a:pt x="0" y="50393"/>
                </a:lnTo>
                <a:lnTo>
                  <a:pt x="8721" y="78810"/>
                </a:lnTo>
                <a:lnTo>
                  <a:pt x="30337" y="96294"/>
                </a:lnTo>
                <a:lnTo>
                  <a:pt x="58025" y="100010"/>
                </a:lnTo>
                <a:lnTo>
                  <a:pt x="84963" y="87122"/>
                </a:lnTo>
                <a:lnTo>
                  <a:pt x="91997" y="78647"/>
                </a:lnTo>
                <a:lnTo>
                  <a:pt x="96948" y="69567"/>
                </a:lnTo>
                <a:lnTo>
                  <a:pt x="99875" y="60082"/>
                </a:lnTo>
                <a:lnTo>
                  <a:pt x="100838" y="50393"/>
                </a:lnTo>
                <a:lnTo>
                  <a:pt x="97458" y="32091"/>
                </a:lnTo>
                <a:lnTo>
                  <a:pt x="87804" y="16286"/>
                </a:lnTo>
                <a:lnTo>
                  <a:pt x="72602" y="4936"/>
                </a:lnTo>
                <a:lnTo>
                  <a:pt x="52578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6399383" y="1189431"/>
            <a:ext cx="100965" cy="99695"/>
          </a:xfrm>
          <a:custGeom>
            <a:avLst/>
            <a:gdLst/>
            <a:ahLst/>
            <a:cxnLst/>
            <a:rect l="l" t="t" r="r" b="b"/>
            <a:pathLst>
              <a:path w="100965" h="99694">
                <a:moveTo>
                  <a:pt x="52578" y="0"/>
                </a:moveTo>
                <a:lnTo>
                  <a:pt x="32307" y="3120"/>
                </a:lnTo>
                <a:lnTo>
                  <a:pt x="15763" y="13596"/>
                </a:lnTo>
                <a:lnTo>
                  <a:pt x="4482" y="29876"/>
                </a:lnTo>
                <a:lnTo>
                  <a:pt x="0" y="50406"/>
                </a:lnTo>
                <a:lnTo>
                  <a:pt x="8721" y="78800"/>
                </a:lnTo>
                <a:lnTo>
                  <a:pt x="30337" y="96126"/>
                </a:lnTo>
                <a:lnTo>
                  <a:pt x="58025" y="99412"/>
                </a:lnTo>
                <a:lnTo>
                  <a:pt x="84963" y="85686"/>
                </a:lnTo>
                <a:lnTo>
                  <a:pt x="91997" y="77743"/>
                </a:lnTo>
                <a:lnTo>
                  <a:pt x="96948" y="69127"/>
                </a:lnTo>
                <a:lnTo>
                  <a:pt x="99875" y="59971"/>
                </a:lnTo>
                <a:lnTo>
                  <a:pt x="100838" y="50406"/>
                </a:lnTo>
                <a:lnTo>
                  <a:pt x="97458" y="32104"/>
                </a:lnTo>
                <a:lnTo>
                  <a:pt x="87804" y="16297"/>
                </a:lnTo>
                <a:lnTo>
                  <a:pt x="72602" y="4943"/>
                </a:lnTo>
                <a:lnTo>
                  <a:pt x="52578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6399383" y="653758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52578" y="0"/>
                </a:moveTo>
                <a:lnTo>
                  <a:pt x="32307" y="3321"/>
                </a:lnTo>
                <a:lnTo>
                  <a:pt x="15763" y="14135"/>
                </a:lnTo>
                <a:lnTo>
                  <a:pt x="4482" y="30482"/>
                </a:lnTo>
                <a:lnTo>
                  <a:pt x="0" y="50406"/>
                </a:lnTo>
                <a:lnTo>
                  <a:pt x="8721" y="79324"/>
                </a:lnTo>
                <a:lnTo>
                  <a:pt x="30337" y="97110"/>
                </a:lnTo>
                <a:lnTo>
                  <a:pt x="58025" y="100723"/>
                </a:lnTo>
                <a:lnTo>
                  <a:pt x="84963" y="87122"/>
                </a:lnTo>
                <a:lnTo>
                  <a:pt x="91997" y="79065"/>
                </a:lnTo>
                <a:lnTo>
                  <a:pt x="96948" y="70200"/>
                </a:lnTo>
                <a:lnTo>
                  <a:pt x="99875" y="60795"/>
                </a:lnTo>
                <a:lnTo>
                  <a:pt x="100838" y="51117"/>
                </a:lnTo>
                <a:lnTo>
                  <a:pt x="97458" y="32402"/>
                </a:lnTo>
                <a:lnTo>
                  <a:pt x="87804" y="16381"/>
                </a:lnTo>
                <a:lnTo>
                  <a:pt x="72602" y="4949"/>
                </a:lnTo>
                <a:lnTo>
                  <a:pt x="52578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6961739" y="2791434"/>
            <a:ext cx="106045" cy="98425"/>
          </a:xfrm>
          <a:custGeom>
            <a:avLst/>
            <a:gdLst/>
            <a:ahLst/>
            <a:cxnLst/>
            <a:rect l="l" t="t" r="r" b="b"/>
            <a:pathLst>
              <a:path w="106044" h="98425">
                <a:moveTo>
                  <a:pt x="51816" y="0"/>
                </a:moveTo>
                <a:lnTo>
                  <a:pt x="31878" y="3112"/>
                </a:lnTo>
                <a:lnTo>
                  <a:pt x="15382" y="13585"/>
                </a:lnTo>
                <a:lnTo>
                  <a:pt x="4149" y="29864"/>
                </a:lnTo>
                <a:lnTo>
                  <a:pt x="0" y="50393"/>
                </a:lnTo>
                <a:lnTo>
                  <a:pt x="11709" y="82190"/>
                </a:lnTo>
                <a:lnTo>
                  <a:pt x="37256" y="98088"/>
                </a:lnTo>
                <a:lnTo>
                  <a:pt x="67528" y="98088"/>
                </a:lnTo>
                <a:lnTo>
                  <a:pt x="93411" y="82190"/>
                </a:lnTo>
                <a:lnTo>
                  <a:pt x="105791" y="50393"/>
                </a:lnTo>
                <a:lnTo>
                  <a:pt x="100929" y="29864"/>
                </a:lnTo>
                <a:lnTo>
                  <a:pt x="89376" y="13585"/>
                </a:lnTo>
                <a:lnTo>
                  <a:pt x="72536" y="3112"/>
                </a:lnTo>
                <a:lnTo>
                  <a:pt x="51816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6960977" y="2256472"/>
            <a:ext cx="100330" cy="100965"/>
          </a:xfrm>
          <a:custGeom>
            <a:avLst/>
            <a:gdLst/>
            <a:ahLst/>
            <a:cxnLst/>
            <a:rect l="l" t="t" r="r" b="b"/>
            <a:pathLst>
              <a:path w="100330" h="100964">
                <a:moveTo>
                  <a:pt x="51816" y="0"/>
                </a:moveTo>
                <a:lnTo>
                  <a:pt x="31878" y="3927"/>
                </a:lnTo>
                <a:lnTo>
                  <a:pt x="15382" y="14673"/>
                </a:lnTo>
                <a:lnTo>
                  <a:pt x="4149" y="30684"/>
                </a:lnTo>
                <a:lnTo>
                  <a:pt x="0" y="50406"/>
                </a:lnTo>
                <a:lnTo>
                  <a:pt x="8721" y="79322"/>
                </a:lnTo>
                <a:lnTo>
                  <a:pt x="30337" y="97105"/>
                </a:lnTo>
                <a:lnTo>
                  <a:pt x="58025" y="100717"/>
                </a:lnTo>
                <a:lnTo>
                  <a:pt x="84963" y="87122"/>
                </a:lnTo>
                <a:lnTo>
                  <a:pt x="91878" y="79178"/>
                </a:lnTo>
                <a:lnTo>
                  <a:pt x="96567" y="70562"/>
                </a:lnTo>
                <a:lnTo>
                  <a:pt x="99232" y="61406"/>
                </a:lnTo>
                <a:lnTo>
                  <a:pt x="100076" y="51841"/>
                </a:lnTo>
                <a:lnTo>
                  <a:pt x="96696" y="33409"/>
                </a:lnTo>
                <a:lnTo>
                  <a:pt x="87042" y="17276"/>
                </a:lnTo>
                <a:lnTo>
                  <a:pt x="71840" y="5465"/>
                </a:lnTo>
                <a:lnTo>
                  <a:pt x="51816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6960977" y="1722958"/>
            <a:ext cx="100330" cy="100330"/>
          </a:xfrm>
          <a:custGeom>
            <a:avLst/>
            <a:gdLst/>
            <a:ahLst/>
            <a:cxnLst/>
            <a:rect l="l" t="t" r="r" b="b"/>
            <a:pathLst>
              <a:path w="100330" h="100330">
                <a:moveTo>
                  <a:pt x="51816" y="0"/>
                </a:moveTo>
                <a:lnTo>
                  <a:pt x="31878" y="3319"/>
                </a:lnTo>
                <a:lnTo>
                  <a:pt x="15382" y="14128"/>
                </a:lnTo>
                <a:lnTo>
                  <a:pt x="4149" y="30471"/>
                </a:lnTo>
                <a:lnTo>
                  <a:pt x="0" y="50393"/>
                </a:lnTo>
                <a:lnTo>
                  <a:pt x="8721" y="78810"/>
                </a:lnTo>
                <a:lnTo>
                  <a:pt x="30337" y="96294"/>
                </a:lnTo>
                <a:lnTo>
                  <a:pt x="58025" y="100010"/>
                </a:lnTo>
                <a:lnTo>
                  <a:pt x="84963" y="87122"/>
                </a:lnTo>
                <a:lnTo>
                  <a:pt x="91878" y="78658"/>
                </a:lnTo>
                <a:lnTo>
                  <a:pt x="96567" y="69657"/>
                </a:lnTo>
                <a:lnTo>
                  <a:pt x="99232" y="60388"/>
                </a:lnTo>
                <a:lnTo>
                  <a:pt x="100076" y="51117"/>
                </a:lnTo>
                <a:lnTo>
                  <a:pt x="96696" y="32396"/>
                </a:lnTo>
                <a:lnTo>
                  <a:pt x="87042" y="16376"/>
                </a:lnTo>
                <a:lnTo>
                  <a:pt x="71840" y="4947"/>
                </a:lnTo>
                <a:lnTo>
                  <a:pt x="51816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6960977" y="1189431"/>
            <a:ext cx="100330" cy="99695"/>
          </a:xfrm>
          <a:custGeom>
            <a:avLst/>
            <a:gdLst/>
            <a:ahLst/>
            <a:cxnLst/>
            <a:rect l="l" t="t" r="r" b="b"/>
            <a:pathLst>
              <a:path w="100330" h="99694">
                <a:moveTo>
                  <a:pt x="51816" y="0"/>
                </a:moveTo>
                <a:lnTo>
                  <a:pt x="31878" y="3120"/>
                </a:lnTo>
                <a:lnTo>
                  <a:pt x="15382" y="13596"/>
                </a:lnTo>
                <a:lnTo>
                  <a:pt x="4149" y="29876"/>
                </a:lnTo>
                <a:lnTo>
                  <a:pt x="0" y="50406"/>
                </a:lnTo>
                <a:lnTo>
                  <a:pt x="8614" y="78494"/>
                </a:lnTo>
                <a:lnTo>
                  <a:pt x="30051" y="95854"/>
                </a:lnTo>
                <a:lnTo>
                  <a:pt x="57703" y="99310"/>
                </a:lnTo>
                <a:lnTo>
                  <a:pt x="84963" y="85686"/>
                </a:lnTo>
                <a:lnTo>
                  <a:pt x="91878" y="77743"/>
                </a:lnTo>
                <a:lnTo>
                  <a:pt x="96567" y="69127"/>
                </a:lnTo>
                <a:lnTo>
                  <a:pt x="99232" y="59971"/>
                </a:lnTo>
                <a:lnTo>
                  <a:pt x="100076" y="50406"/>
                </a:lnTo>
                <a:lnTo>
                  <a:pt x="96696" y="32104"/>
                </a:lnTo>
                <a:lnTo>
                  <a:pt x="87042" y="16297"/>
                </a:lnTo>
                <a:lnTo>
                  <a:pt x="71840" y="4943"/>
                </a:lnTo>
                <a:lnTo>
                  <a:pt x="51816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6960977" y="653758"/>
            <a:ext cx="100330" cy="100965"/>
          </a:xfrm>
          <a:custGeom>
            <a:avLst/>
            <a:gdLst/>
            <a:ahLst/>
            <a:cxnLst/>
            <a:rect l="l" t="t" r="r" b="b"/>
            <a:pathLst>
              <a:path w="100330" h="100965">
                <a:moveTo>
                  <a:pt x="51816" y="0"/>
                </a:moveTo>
                <a:lnTo>
                  <a:pt x="31878" y="3321"/>
                </a:lnTo>
                <a:lnTo>
                  <a:pt x="15382" y="14135"/>
                </a:lnTo>
                <a:lnTo>
                  <a:pt x="4149" y="30482"/>
                </a:lnTo>
                <a:lnTo>
                  <a:pt x="0" y="50406"/>
                </a:lnTo>
                <a:lnTo>
                  <a:pt x="8721" y="79324"/>
                </a:lnTo>
                <a:lnTo>
                  <a:pt x="30337" y="97110"/>
                </a:lnTo>
                <a:lnTo>
                  <a:pt x="58025" y="100723"/>
                </a:lnTo>
                <a:lnTo>
                  <a:pt x="84963" y="87122"/>
                </a:lnTo>
                <a:lnTo>
                  <a:pt x="91878" y="79065"/>
                </a:lnTo>
                <a:lnTo>
                  <a:pt x="96567" y="70200"/>
                </a:lnTo>
                <a:lnTo>
                  <a:pt x="99232" y="60795"/>
                </a:lnTo>
                <a:lnTo>
                  <a:pt x="100076" y="51117"/>
                </a:lnTo>
                <a:lnTo>
                  <a:pt x="96696" y="32702"/>
                </a:lnTo>
                <a:lnTo>
                  <a:pt x="87042" y="16648"/>
                </a:lnTo>
                <a:lnTo>
                  <a:pt x="71840" y="5049"/>
                </a:lnTo>
                <a:lnTo>
                  <a:pt x="51816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7521173" y="2791434"/>
            <a:ext cx="101600" cy="100965"/>
          </a:xfrm>
          <a:custGeom>
            <a:avLst/>
            <a:gdLst/>
            <a:ahLst/>
            <a:cxnLst/>
            <a:rect l="l" t="t" r="r" b="b"/>
            <a:pathLst>
              <a:path w="101600" h="100964">
                <a:moveTo>
                  <a:pt x="53213" y="0"/>
                </a:moveTo>
                <a:lnTo>
                  <a:pt x="32575" y="3214"/>
                </a:lnTo>
                <a:lnTo>
                  <a:pt x="15843" y="13857"/>
                </a:lnTo>
                <a:lnTo>
                  <a:pt x="4492" y="30169"/>
                </a:lnTo>
                <a:lnTo>
                  <a:pt x="0" y="50393"/>
                </a:lnTo>
                <a:lnTo>
                  <a:pt x="10936" y="84262"/>
                </a:lnTo>
                <a:lnTo>
                  <a:pt x="36149" y="100635"/>
                </a:lnTo>
                <a:lnTo>
                  <a:pt x="69006" y="100635"/>
                </a:lnTo>
                <a:lnTo>
                  <a:pt x="94219" y="84262"/>
                </a:lnTo>
                <a:lnTo>
                  <a:pt x="101090" y="62984"/>
                </a:lnTo>
                <a:lnTo>
                  <a:pt x="101004" y="30169"/>
                </a:lnTo>
                <a:lnTo>
                  <a:pt x="89757" y="13857"/>
                </a:lnTo>
                <a:lnTo>
                  <a:pt x="73223" y="3214"/>
                </a:lnTo>
                <a:lnTo>
                  <a:pt x="5321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7521173" y="2256472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53213" y="0"/>
                </a:moveTo>
                <a:lnTo>
                  <a:pt x="32575" y="3927"/>
                </a:lnTo>
                <a:lnTo>
                  <a:pt x="15843" y="14673"/>
                </a:lnTo>
                <a:lnTo>
                  <a:pt x="4492" y="30684"/>
                </a:lnTo>
                <a:lnTo>
                  <a:pt x="0" y="50406"/>
                </a:lnTo>
                <a:lnTo>
                  <a:pt x="8810" y="79322"/>
                </a:lnTo>
                <a:lnTo>
                  <a:pt x="30575" y="97105"/>
                </a:lnTo>
                <a:lnTo>
                  <a:pt x="58293" y="100717"/>
                </a:lnTo>
                <a:lnTo>
                  <a:pt x="84963" y="87122"/>
                </a:lnTo>
                <a:lnTo>
                  <a:pt x="91997" y="78952"/>
                </a:lnTo>
                <a:lnTo>
                  <a:pt x="96948" y="69840"/>
                </a:lnTo>
                <a:lnTo>
                  <a:pt x="99875" y="60190"/>
                </a:lnTo>
                <a:lnTo>
                  <a:pt x="100838" y="50406"/>
                </a:lnTo>
                <a:lnTo>
                  <a:pt x="97450" y="32404"/>
                </a:lnTo>
                <a:lnTo>
                  <a:pt x="87836" y="16563"/>
                </a:lnTo>
                <a:lnTo>
                  <a:pt x="72816" y="5043"/>
                </a:lnTo>
                <a:lnTo>
                  <a:pt x="5321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7521173" y="1722958"/>
            <a:ext cx="100965" cy="100330"/>
          </a:xfrm>
          <a:custGeom>
            <a:avLst/>
            <a:gdLst/>
            <a:ahLst/>
            <a:cxnLst/>
            <a:rect l="l" t="t" r="r" b="b"/>
            <a:pathLst>
              <a:path w="100965" h="100330">
                <a:moveTo>
                  <a:pt x="53213" y="0"/>
                </a:moveTo>
                <a:lnTo>
                  <a:pt x="32575" y="3319"/>
                </a:lnTo>
                <a:lnTo>
                  <a:pt x="15843" y="14128"/>
                </a:lnTo>
                <a:lnTo>
                  <a:pt x="4492" y="30471"/>
                </a:lnTo>
                <a:lnTo>
                  <a:pt x="0" y="50393"/>
                </a:lnTo>
                <a:lnTo>
                  <a:pt x="8810" y="78810"/>
                </a:lnTo>
                <a:lnTo>
                  <a:pt x="30575" y="96294"/>
                </a:lnTo>
                <a:lnTo>
                  <a:pt x="58293" y="100010"/>
                </a:lnTo>
                <a:lnTo>
                  <a:pt x="84963" y="87122"/>
                </a:lnTo>
                <a:lnTo>
                  <a:pt x="91997" y="78647"/>
                </a:lnTo>
                <a:lnTo>
                  <a:pt x="96948" y="69567"/>
                </a:lnTo>
                <a:lnTo>
                  <a:pt x="99875" y="60082"/>
                </a:lnTo>
                <a:lnTo>
                  <a:pt x="100838" y="50393"/>
                </a:lnTo>
                <a:lnTo>
                  <a:pt x="97450" y="32091"/>
                </a:lnTo>
                <a:lnTo>
                  <a:pt x="87836" y="16286"/>
                </a:lnTo>
                <a:lnTo>
                  <a:pt x="72816" y="4936"/>
                </a:lnTo>
                <a:lnTo>
                  <a:pt x="5321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7521173" y="1189431"/>
            <a:ext cx="100965" cy="99695"/>
          </a:xfrm>
          <a:custGeom>
            <a:avLst/>
            <a:gdLst/>
            <a:ahLst/>
            <a:cxnLst/>
            <a:rect l="l" t="t" r="r" b="b"/>
            <a:pathLst>
              <a:path w="100965" h="99694">
                <a:moveTo>
                  <a:pt x="53213" y="0"/>
                </a:moveTo>
                <a:lnTo>
                  <a:pt x="32575" y="3120"/>
                </a:lnTo>
                <a:lnTo>
                  <a:pt x="15843" y="13596"/>
                </a:lnTo>
                <a:lnTo>
                  <a:pt x="4492" y="29876"/>
                </a:lnTo>
                <a:lnTo>
                  <a:pt x="0" y="50406"/>
                </a:lnTo>
                <a:lnTo>
                  <a:pt x="8810" y="78800"/>
                </a:lnTo>
                <a:lnTo>
                  <a:pt x="30575" y="96126"/>
                </a:lnTo>
                <a:lnTo>
                  <a:pt x="58293" y="99412"/>
                </a:lnTo>
                <a:lnTo>
                  <a:pt x="84963" y="85686"/>
                </a:lnTo>
                <a:lnTo>
                  <a:pt x="91997" y="77630"/>
                </a:lnTo>
                <a:lnTo>
                  <a:pt x="96948" y="68765"/>
                </a:lnTo>
                <a:lnTo>
                  <a:pt x="99875" y="59360"/>
                </a:lnTo>
                <a:lnTo>
                  <a:pt x="100838" y="49682"/>
                </a:lnTo>
                <a:lnTo>
                  <a:pt x="97450" y="31798"/>
                </a:lnTo>
                <a:lnTo>
                  <a:pt x="87836" y="16206"/>
                </a:lnTo>
                <a:lnTo>
                  <a:pt x="72816" y="4932"/>
                </a:lnTo>
                <a:lnTo>
                  <a:pt x="5321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7521173" y="653758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53213" y="0"/>
                </a:moveTo>
                <a:lnTo>
                  <a:pt x="32575" y="3321"/>
                </a:lnTo>
                <a:lnTo>
                  <a:pt x="15843" y="14135"/>
                </a:lnTo>
                <a:lnTo>
                  <a:pt x="4492" y="30482"/>
                </a:lnTo>
                <a:lnTo>
                  <a:pt x="0" y="50406"/>
                </a:lnTo>
                <a:lnTo>
                  <a:pt x="8810" y="79324"/>
                </a:lnTo>
                <a:lnTo>
                  <a:pt x="30575" y="97110"/>
                </a:lnTo>
                <a:lnTo>
                  <a:pt x="58293" y="100723"/>
                </a:lnTo>
                <a:lnTo>
                  <a:pt x="84963" y="87122"/>
                </a:lnTo>
                <a:lnTo>
                  <a:pt x="91997" y="78952"/>
                </a:lnTo>
                <a:lnTo>
                  <a:pt x="96948" y="69840"/>
                </a:lnTo>
                <a:lnTo>
                  <a:pt x="99875" y="60190"/>
                </a:lnTo>
                <a:lnTo>
                  <a:pt x="100838" y="50406"/>
                </a:lnTo>
                <a:lnTo>
                  <a:pt x="97450" y="32102"/>
                </a:lnTo>
                <a:lnTo>
                  <a:pt x="87836" y="16292"/>
                </a:lnTo>
                <a:lnTo>
                  <a:pt x="72816" y="4938"/>
                </a:lnTo>
                <a:lnTo>
                  <a:pt x="5321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>
            <a:spLocks noGrp="1"/>
          </p:cNvSpPr>
          <p:nvPr>
            <p:ph type="title"/>
          </p:nvPr>
        </p:nvSpPr>
        <p:spPr>
          <a:xfrm>
            <a:off x="8613267" y="2294052"/>
            <a:ext cx="4039235" cy="906144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3450"/>
              </a:lnSpc>
              <a:spcBef>
                <a:spcPts val="229"/>
              </a:spcBef>
            </a:pPr>
            <a:r>
              <a:rPr sz="2900" spc="-265" dirty="0"/>
              <a:t>I</a:t>
            </a:r>
            <a:r>
              <a:rPr sz="2900" spc="120" dirty="0"/>
              <a:t>n</a:t>
            </a:r>
            <a:r>
              <a:rPr sz="2900" spc="50" dirty="0"/>
              <a:t>t</a:t>
            </a:r>
            <a:r>
              <a:rPr sz="2900" spc="10" dirty="0"/>
              <a:t>r</a:t>
            </a:r>
            <a:r>
              <a:rPr sz="2900" spc="50" dirty="0"/>
              <a:t>o</a:t>
            </a:r>
            <a:r>
              <a:rPr sz="2900" spc="200" dirty="0"/>
              <a:t>d</a:t>
            </a:r>
            <a:r>
              <a:rPr sz="2900" spc="-30" dirty="0"/>
              <a:t>u</a:t>
            </a:r>
            <a:r>
              <a:rPr sz="2900" spc="-140" dirty="0"/>
              <a:t>c</a:t>
            </a:r>
            <a:r>
              <a:rPr sz="2900" spc="50" dirty="0"/>
              <a:t>t</a:t>
            </a:r>
            <a:r>
              <a:rPr sz="2900" spc="220" dirty="0"/>
              <a:t>i</a:t>
            </a:r>
            <a:r>
              <a:rPr sz="2900" spc="50" dirty="0"/>
              <a:t>o</a:t>
            </a:r>
            <a:r>
              <a:rPr sz="2900" spc="150" dirty="0"/>
              <a:t>n</a:t>
            </a:r>
            <a:r>
              <a:rPr sz="2900" spc="-480" dirty="0"/>
              <a:t> </a:t>
            </a:r>
            <a:r>
              <a:rPr sz="2900" spc="25" dirty="0"/>
              <a:t>t</a:t>
            </a:r>
            <a:r>
              <a:rPr sz="2900" spc="55" dirty="0"/>
              <a:t>o</a:t>
            </a:r>
            <a:r>
              <a:rPr sz="2900" spc="-480" dirty="0"/>
              <a:t> </a:t>
            </a:r>
            <a:r>
              <a:rPr sz="2900" spc="-355" dirty="0"/>
              <a:t>G</a:t>
            </a:r>
            <a:r>
              <a:rPr sz="2900" spc="-125" dirty="0"/>
              <a:t>e</a:t>
            </a:r>
            <a:r>
              <a:rPr sz="2900" spc="150" dirty="0"/>
              <a:t>n</a:t>
            </a:r>
            <a:r>
              <a:rPr sz="2900" spc="-480" dirty="0"/>
              <a:t> </a:t>
            </a:r>
            <a:r>
              <a:rPr sz="2900" spc="85" dirty="0"/>
              <a:t>A</a:t>
            </a:r>
            <a:r>
              <a:rPr sz="2900" spc="-220" dirty="0"/>
              <a:t>I  </a:t>
            </a:r>
            <a:r>
              <a:rPr sz="2900" spc="30" dirty="0"/>
              <a:t>Chatbots</a:t>
            </a:r>
            <a:endParaRPr sz="2900"/>
          </a:p>
        </p:txBody>
      </p:sp>
      <p:sp>
        <p:nvSpPr>
          <p:cNvPr id="54" name="object 54"/>
          <p:cNvSpPr txBox="1"/>
          <p:nvPr/>
        </p:nvSpPr>
        <p:spPr>
          <a:xfrm>
            <a:off x="8613267" y="3707524"/>
            <a:ext cx="7947025" cy="30149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10"/>
              </a:spcBef>
            </a:pPr>
            <a:r>
              <a:rPr sz="2800" spc="180" dirty="0">
                <a:solidFill>
                  <a:srgbClr val="EA5458"/>
                </a:solidFill>
                <a:latin typeface="Trebuchet MS"/>
                <a:cs typeface="Trebuchet MS"/>
              </a:rPr>
              <a:t>In </a:t>
            </a:r>
            <a:r>
              <a:rPr sz="2800" spc="110" dirty="0">
                <a:solidFill>
                  <a:srgbClr val="EA5458"/>
                </a:solidFill>
                <a:latin typeface="Trebuchet MS"/>
                <a:cs typeface="Trebuchet MS"/>
              </a:rPr>
              <a:t>today's </a:t>
            </a:r>
            <a:r>
              <a:rPr sz="2800" spc="25" dirty="0">
                <a:solidFill>
                  <a:srgbClr val="EA5458"/>
                </a:solidFill>
                <a:latin typeface="Trebuchet MS"/>
                <a:cs typeface="Trebuchet MS"/>
              </a:rPr>
              <a:t>digital </a:t>
            </a:r>
            <a:r>
              <a:rPr sz="2800" spc="50" dirty="0">
                <a:solidFill>
                  <a:srgbClr val="EA5458"/>
                </a:solidFill>
                <a:latin typeface="Trebuchet MS"/>
                <a:cs typeface="Trebuchet MS"/>
              </a:rPr>
              <a:t>landscape, </a:t>
            </a:r>
            <a:r>
              <a:rPr sz="2800" b="1" spc="10" dirty="0">
                <a:solidFill>
                  <a:srgbClr val="EA5458"/>
                </a:solidFill>
                <a:latin typeface="Tahoma"/>
                <a:cs typeface="Tahoma"/>
              </a:rPr>
              <a:t>customer </a:t>
            </a:r>
            <a:r>
              <a:rPr sz="2800" b="1" spc="15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2800" b="1" spc="-15" dirty="0">
                <a:solidFill>
                  <a:srgbClr val="EA5458"/>
                </a:solidFill>
                <a:latin typeface="Tahoma"/>
                <a:cs typeface="Tahoma"/>
              </a:rPr>
              <a:t>experience</a:t>
            </a:r>
            <a:r>
              <a:rPr sz="2800" b="1" spc="-95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2800" spc="60" dirty="0">
                <a:solidFill>
                  <a:srgbClr val="EA5458"/>
                </a:solidFill>
                <a:latin typeface="Trebuchet MS"/>
                <a:cs typeface="Trebuchet MS"/>
              </a:rPr>
              <a:t>is</a:t>
            </a:r>
            <a:r>
              <a:rPr sz="2800" spc="-120" dirty="0">
                <a:solidFill>
                  <a:srgbClr val="EA5458"/>
                </a:solidFill>
                <a:latin typeface="Trebuchet MS"/>
                <a:cs typeface="Trebuchet MS"/>
              </a:rPr>
              <a:t> </a:t>
            </a:r>
            <a:r>
              <a:rPr sz="2800" spc="80" dirty="0">
                <a:solidFill>
                  <a:srgbClr val="EA5458"/>
                </a:solidFill>
                <a:latin typeface="Trebuchet MS"/>
                <a:cs typeface="Trebuchet MS"/>
              </a:rPr>
              <a:t>paramount.</a:t>
            </a:r>
            <a:r>
              <a:rPr sz="2800" spc="-120" dirty="0">
                <a:solidFill>
                  <a:srgbClr val="EA5458"/>
                </a:solidFill>
                <a:latin typeface="Trebuchet MS"/>
                <a:cs typeface="Trebuchet MS"/>
              </a:rPr>
              <a:t> </a:t>
            </a:r>
            <a:r>
              <a:rPr sz="2800" b="1" spc="-10" dirty="0">
                <a:solidFill>
                  <a:srgbClr val="EA5458"/>
                </a:solidFill>
                <a:latin typeface="Tahoma"/>
                <a:cs typeface="Tahoma"/>
              </a:rPr>
              <a:t>Gen</a:t>
            </a:r>
            <a:r>
              <a:rPr sz="2800" b="1" spc="-95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2800" b="1" spc="-130" dirty="0">
                <a:solidFill>
                  <a:srgbClr val="EA5458"/>
                </a:solidFill>
                <a:latin typeface="Tahoma"/>
                <a:cs typeface="Tahoma"/>
              </a:rPr>
              <a:t>AI</a:t>
            </a:r>
            <a:r>
              <a:rPr sz="2800" b="1" spc="-95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2800" b="1" spc="5" dirty="0">
                <a:solidFill>
                  <a:srgbClr val="EA5458"/>
                </a:solidFill>
                <a:latin typeface="Tahoma"/>
                <a:cs typeface="Tahoma"/>
              </a:rPr>
              <a:t>chatbots</a:t>
            </a:r>
            <a:r>
              <a:rPr sz="2800" b="1" spc="-95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2800" spc="50" dirty="0">
                <a:solidFill>
                  <a:srgbClr val="EA5458"/>
                </a:solidFill>
                <a:latin typeface="Trebuchet MS"/>
                <a:cs typeface="Trebuchet MS"/>
              </a:rPr>
              <a:t>are </a:t>
            </a:r>
            <a:r>
              <a:rPr sz="2800" spc="-830" dirty="0">
                <a:solidFill>
                  <a:srgbClr val="EA5458"/>
                </a:solidFill>
                <a:latin typeface="Trebuchet MS"/>
                <a:cs typeface="Trebuchet MS"/>
              </a:rPr>
              <a:t> </a:t>
            </a:r>
            <a:r>
              <a:rPr sz="2800" spc="55" dirty="0">
                <a:solidFill>
                  <a:srgbClr val="EA5458"/>
                </a:solidFill>
                <a:latin typeface="Trebuchet MS"/>
                <a:cs typeface="Trebuchet MS"/>
              </a:rPr>
              <a:t>revolutionizing </a:t>
            </a:r>
            <a:r>
              <a:rPr sz="2800" spc="100" dirty="0">
                <a:solidFill>
                  <a:srgbClr val="EA5458"/>
                </a:solidFill>
                <a:latin typeface="Trebuchet MS"/>
                <a:cs typeface="Trebuchet MS"/>
              </a:rPr>
              <a:t>customer </a:t>
            </a:r>
            <a:r>
              <a:rPr sz="2800" spc="25" dirty="0">
                <a:solidFill>
                  <a:srgbClr val="EA5458"/>
                </a:solidFill>
                <a:latin typeface="Trebuchet MS"/>
                <a:cs typeface="Trebuchet MS"/>
              </a:rPr>
              <a:t>care </a:t>
            </a:r>
            <a:r>
              <a:rPr sz="2800" spc="70" dirty="0">
                <a:solidFill>
                  <a:srgbClr val="EA5458"/>
                </a:solidFill>
                <a:latin typeface="Trebuchet MS"/>
                <a:cs typeface="Trebuchet MS"/>
              </a:rPr>
              <a:t>by </a:t>
            </a:r>
            <a:r>
              <a:rPr sz="2800" spc="90" dirty="0">
                <a:solidFill>
                  <a:srgbClr val="EA5458"/>
                </a:solidFill>
                <a:latin typeface="Trebuchet MS"/>
                <a:cs typeface="Trebuchet MS"/>
              </a:rPr>
              <a:t>providing </a:t>
            </a:r>
            <a:r>
              <a:rPr sz="2800" spc="95" dirty="0">
                <a:solidFill>
                  <a:srgbClr val="EA5458"/>
                </a:solidFill>
                <a:latin typeface="Trebuchet MS"/>
                <a:cs typeface="Trebuchet MS"/>
              </a:rPr>
              <a:t> </a:t>
            </a:r>
            <a:r>
              <a:rPr sz="2800" spc="55" dirty="0">
                <a:solidFill>
                  <a:srgbClr val="EA5458"/>
                </a:solidFill>
                <a:latin typeface="Trebuchet MS"/>
                <a:cs typeface="Trebuchet MS"/>
              </a:rPr>
              <a:t>instant</a:t>
            </a:r>
            <a:r>
              <a:rPr sz="2800" spc="-120" dirty="0">
                <a:solidFill>
                  <a:srgbClr val="EA5458"/>
                </a:solidFill>
                <a:latin typeface="Trebuchet MS"/>
                <a:cs typeface="Trebuchet MS"/>
              </a:rPr>
              <a:t> </a:t>
            </a:r>
            <a:r>
              <a:rPr sz="2800" spc="120" dirty="0">
                <a:solidFill>
                  <a:srgbClr val="EA5458"/>
                </a:solidFill>
                <a:latin typeface="Trebuchet MS"/>
                <a:cs typeface="Trebuchet MS"/>
              </a:rPr>
              <a:t>support</a:t>
            </a:r>
            <a:r>
              <a:rPr sz="2800" spc="-114" dirty="0">
                <a:solidFill>
                  <a:srgbClr val="EA5458"/>
                </a:solidFill>
                <a:latin typeface="Trebuchet MS"/>
                <a:cs typeface="Trebuchet MS"/>
              </a:rPr>
              <a:t> </a:t>
            </a:r>
            <a:r>
              <a:rPr sz="2800" spc="150" dirty="0">
                <a:solidFill>
                  <a:srgbClr val="EA5458"/>
                </a:solidFill>
                <a:latin typeface="Trebuchet MS"/>
                <a:cs typeface="Trebuchet MS"/>
              </a:rPr>
              <a:t>and</a:t>
            </a:r>
            <a:r>
              <a:rPr sz="2800" spc="-114" dirty="0">
                <a:solidFill>
                  <a:srgbClr val="EA5458"/>
                </a:solidFill>
                <a:latin typeface="Trebuchet MS"/>
                <a:cs typeface="Trebuchet MS"/>
              </a:rPr>
              <a:t> </a:t>
            </a:r>
            <a:r>
              <a:rPr sz="2800" spc="75" dirty="0">
                <a:solidFill>
                  <a:srgbClr val="EA5458"/>
                </a:solidFill>
                <a:latin typeface="Trebuchet MS"/>
                <a:cs typeface="Trebuchet MS"/>
              </a:rPr>
              <a:t>personalized</a:t>
            </a:r>
            <a:r>
              <a:rPr sz="2800" spc="-114" dirty="0">
                <a:solidFill>
                  <a:srgbClr val="EA5458"/>
                </a:solidFill>
                <a:latin typeface="Trebuchet MS"/>
                <a:cs typeface="Trebuchet MS"/>
              </a:rPr>
              <a:t> </a:t>
            </a:r>
            <a:r>
              <a:rPr sz="2800" spc="15" dirty="0">
                <a:solidFill>
                  <a:srgbClr val="EA5458"/>
                </a:solidFill>
                <a:latin typeface="Trebuchet MS"/>
                <a:cs typeface="Trebuchet MS"/>
              </a:rPr>
              <a:t>interactions.</a:t>
            </a:r>
            <a:endParaRPr sz="2800">
              <a:latin typeface="Trebuchet MS"/>
              <a:cs typeface="Trebuchet MS"/>
            </a:endParaRPr>
          </a:p>
          <a:p>
            <a:pPr marL="12700" marR="303530" algn="just">
              <a:lnSpc>
                <a:spcPct val="100400"/>
              </a:lnSpc>
            </a:pPr>
            <a:r>
              <a:rPr sz="2800" spc="60" dirty="0">
                <a:solidFill>
                  <a:srgbClr val="EA5458"/>
                </a:solidFill>
                <a:latin typeface="Trebuchet MS"/>
                <a:cs typeface="Trebuchet MS"/>
              </a:rPr>
              <a:t>This</a:t>
            </a:r>
            <a:r>
              <a:rPr sz="2800" spc="-135" dirty="0">
                <a:solidFill>
                  <a:srgbClr val="EA5458"/>
                </a:solidFill>
                <a:latin typeface="Trebuchet MS"/>
                <a:cs typeface="Trebuchet MS"/>
              </a:rPr>
              <a:t> </a:t>
            </a:r>
            <a:r>
              <a:rPr sz="2800" spc="70" dirty="0">
                <a:solidFill>
                  <a:srgbClr val="EA5458"/>
                </a:solidFill>
                <a:latin typeface="Trebuchet MS"/>
                <a:cs typeface="Trebuchet MS"/>
              </a:rPr>
              <a:t>presentation</a:t>
            </a:r>
            <a:r>
              <a:rPr sz="2800" spc="-130" dirty="0">
                <a:solidFill>
                  <a:srgbClr val="EA5458"/>
                </a:solidFill>
                <a:latin typeface="Trebuchet MS"/>
                <a:cs typeface="Trebuchet MS"/>
              </a:rPr>
              <a:t> </a:t>
            </a:r>
            <a:r>
              <a:rPr sz="2800" spc="70" dirty="0">
                <a:solidFill>
                  <a:srgbClr val="EA5458"/>
                </a:solidFill>
                <a:latin typeface="Trebuchet MS"/>
                <a:cs typeface="Trebuchet MS"/>
              </a:rPr>
              <a:t>explores</a:t>
            </a:r>
            <a:r>
              <a:rPr sz="2800" spc="-130" dirty="0">
                <a:solidFill>
                  <a:srgbClr val="EA5458"/>
                </a:solidFill>
                <a:latin typeface="Trebuchet MS"/>
                <a:cs typeface="Trebuchet MS"/>
              </a:rPr>
              <a:t> </a:t>
            </a:r>
            <a:r>
              <a:rPr sz="2800" spc="45" dirty="0">
                <a:solidFill>
                  <a:srgbClr val="EA5458"/>
                </a:solidFill>
                <a:latin typeface="Trebuchet MS"/>
                <a:cs typeface="Trebuchet MS"/>
              </a:rPr>
              <a:t>the</a:t>
            </a:r>
            <a:r>
              <a:rPr sz="2800" spc="-130" dirty="0">
                <a:solidFill>
                  <a:srgbClr val="EA5458"/>
                </a:solidFill>
                <a:latin typeface="Trebuchet MS"/>
                <a:cs typeface="Trebuchet MS"/>
              </a:rPr>
              <a:t> </a:t>
            </a:r>
            <a:r>
              <a:rPr sz="2800" spc="60" dirty="0">
                <a:solidFill>
                  <a:srgbClr val="EA5458"/>
                </a:solidFill>
                <a:latin typeface="Trebuchet MS"/>
                <a:cs typeface="Trebuchet MS"/>
              </a:rPr>
              <a:t>transformative </a:t>
            </a:r>
            <a:r>
              <a:rPr sz="2800" spc="-830" dirty="0">
                <a:solidFill>
                  <a:srgbClr val="EA5458"/>
                </a:solidFill>
                <a:latin typeface="Trebuchet MS"/>
                <a:cs typeface="Trebuchet MS"/>
              </a:rPr>
              <a:t> </a:t>
            </a:r>
            <a:r>
              <a:rPr sz="2800" spc="30" dirty="0">
                <a:solidFill>
                  <a:srgbClr val="EA5458"/>
                </a:solidFill>
                <a:latin typeface="Trebuchet MS"/>
                <a:cs typeface="Trebuchet MS"/>
              </a:rPr>
              <a:t>role</a:t>
            </a:r>
            <a:r>
              <a:rPr sz="2800" spc="-114" dirty="0">
                <a:solidFill>
                  <a:srgbClr val="EA5458"/>
                </a:solidFill>
                <a:latin typeface="Trebuchet MS"/>
                <a:cs typeface="Trebuchet MS"/>
              </a:rPr>
              <a:t> </a:t>
            </a:r>
            <a:r>
              <a:rPr sz="2800" spc="55" dirty="0">
                <a:solidFill>
                  <a:srgbClr val="EA5458"/>
                </a:solidFill>
                <a:latin typeface="Trebuchet MS"/>
                <a:cs typeface="Trebuchet MS"/>
              </a:rPr>
              <a:t>of</a:t>
            </a:r>
            <a:r>
              <a:rPr sz="2800" spc="-114" dirty="0">
                <a:solidFill>
                  <a:srgbClr val="EA5458"/>
                </a:solidFill>
                <a:latin typeface="Trebuchet MS"/>
                <a:cs typeface="Trebuchet MS"/>
              </a:rPr>
              <a:t> </a:t>
            </a:r>
            <a:r>
              <a:rPr sz="2800" spc="75" dirty="0">
                <a:solidFill>
                  <a:srgbClr val="EA5458"/>
                </a:solidFill>
                <a:latin typeface="Trebuchet MS"/>
                <a:cs typeface="Trebuchet MS"/>
              </a:rPr>
              <a:t>these</a:t>
            </a:r>
            <a:r>
              <a:rPr sz="2800" spc="-114" dirty="0">
                <a:solidFill>
                  <a:srgbClr val="EA5458"/>
                </a:solidFill>
                <a:latin typeface="Trebuchet MS"/>
                <a:cs typeface="Trebuchet MS"/>
              </a:rPr>
              <a:t> </a:t>
            </a:r>
            <a:r>
              <a:rPr sz="2800" spc="70" dirty="0">
                <a:solidFill>
                  <a:srgbClr val="EA5458"/>
                </a:solidFill>
                <a:latin typeface="Trebuchet MS"/>
                <a:cs typeface="Trebuchet MS"/>
              </a:rPr>
              <a:t>chatbots</a:t>
            </a:r>
            <a:r>
              <a:rPr sz="2800" spc="-110" dirty="0">
                <a:solidFill>
                  <a:srgbClr val="EA5458"/>
                </a:solidFill>
                <a:latin typeface="Trebuchet MS"/>
                <a:cs typeface="Trebuchet MS"/>
              </a:rPr>
              <a:t> </a:t>
            </a:r>
            <a:r>
              <a:rPr sz="2800" spc="55" dirty="0">
                <a:solidFill>
                  <a:srgbClr val="EA5458"/>
                </a:solidFill>
                <a:latin typeface="Trebuchet MS"/>
                <a:cs typeface="Trebuchet MS"/>
              </a:rPr>
              <a:t>in</a:t>
            </a:r>
            <a:r>
              <a:rPr sz="2800" spc="-114" dirty="0">
                <a:solidFill>
                  <a:srgbClr val="EA5458"/>
                </a:solidFill>
                <a:latin typeface="Trebuchet MS"/>
                <a:cs typeface="Trebuchet MS"/>
              </a:rPr>
              <a:t> </a:t>
            </a:r>
            <a:r>
              <a:rPr sz="2800" spc="120" dirty="0">
                <a:solidFill>
                  <a:srgbClr val="EA5458"/>
                </a:solidFill>
                <a:latin typeface="Trebuchet MS"/>
                <a:cs typeface="Trebuchet MS"/>
              </a:rPr>
              <a:t>enhancing</a:t>
            </a:r>
            <a:r>
              <a:rPr sz="2800" spc="-114" dirty="0">
                <a:solidFill>
                  <a:srgbClr val="EA5458"/>
                </a:solidFill>
                <a:latin typeface="Trebuchet MS"/>
                <a:cs typeface="Trebuchet MS"/>
              </a:rPr>
              <a:t> </a:t>
            </a:r>
            <a:r>
              <a:rPr sz="2800" spc="100" dirty="0">
                <a:solidFill>
                  <a:srgbClr val="EA5458"/>
                </a:solidFill>
                <a:latin typeface="Trebuchet MS"/>
                <a:cs typeface="Trebuchet MS"/>
              </a:rPr>
              <a:t>customer </a:t>
            </a:r>
            <a:r>
              <a:rPr sz="2800" spc="-830" dirty="0">
                <a:solidFill>
                  <a:srgbClr val="EA5458"/>
                </a:solidFill>
                <a:latin typeface="Trebuchet MS"/>
                <a:cs typeface="Trebuchet MS"/>
              </a:rPr>
              <a:t> </a:t>
            </a:r>
            <a:r>
              <a:rPr sz="2800" spc="40" dirty="0">
                <a:solidFill>
                  <a:srgbClr val="EA5458"/>
                </a:solidFill>
                <a:latin typeface="Trebuchet MS"/>
                <a:cs typeface="Trebuchet MS"/>
              </a:rPr>
              <a:t>satisfaction</a:t>
            </a:r>
            <a:r>
              <a:rPr sz="2800" spc="-125" dirty="0">
                <a:solidFill>
                  <a:srgbClr val="EA5458"/>
                </a:solidFill>
                <a:latin typeface="Trebuchet MS"/>
                <a:cs typeface="Trebuchet MS"/>
              </a:rPr>
              <a:t> </a:t>
            </a:r>
            <a:r>
              <a:rPr sz="2800" spc="150" dirty="0">
                <a:solidFill>
                  <a:srgbClr val="EA5458"/>
                </a:solidFill>
                <a:latin typeface="Trebuchet MS"/>
                <a:cs typeface="Trebuchet MS"/>
              </a:rPr>
              <a:t>and</a:t>
            </a:r>
            <a:r>
              <a:rPr sz="2800" spc="-125" dirty="0">
                <a:solidFill>
                  <a:srgbClr val="EA5458"/>
                </a:solidFill>
                <a:latin typeface="Trebuchet MS"/>
                <a:cs typeface="Trebuchet MS"/>
              </a:rPr>
              <a:t> </a:t>
            </a:r>
            <a:r>
              <a:rPr sz="2800" spc="105" dirty="0">
                <a:solidFill>
                  <a:srgbClr val="EA5458"/>
                </a:solidFill>
                <a:latin typeface="Trebuchet MS"/>
                <a:cs typeface="Trebuchet MS"/>
              </a:rPr>
              <a:t>engagement.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1090904" y="1759369"/>
            <a:ext cx="6487795" cy="6477635"/>
            <a:chOff x="1090904" y="1759369"/>
            <a:chExt cx="6487795" cy="6477635"/>
          </a:xfrm>
        </p:grpSpPr>
        <p:pic>
          <p:nvPicPr>
            <p:cNvPr id="56" name="object 5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0904" y="1759889"/>
              <a:ext cx="6476999" cy="6476999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1091902" y="1759369"/>
              <a:ext cx="6486525" cy="6477000"/>
            </a:xfrm>
            <a:custGeom>
              <a:avLst/>
              <a:gdLst/>
              <a:ahLst/>
              <a:cxnLst/>
              <a:rect l="l" t="t" r="r" b="b"/>
              <a:pathLst>
                <a:path w="6486525" h="6477000">
                  <a:moveTo>
                    <a:pt x="3248030" y="0"/>
                  </a:moveTo>
                  <a:lnTo>
                    <a:pt x="3238505" y="0"/>
                  </a:lnTo>
                  <a:lnTo>
                    <a:pt x="3198754" y="243"/>
                  </a:lnTo>
                  <a:lnTo>
                    <a:pt x="3159019" y="973"/>
                  </a:lnTo>
                  <a:lnTo>
                    <a:pt x="3119297" y="2191"/>
                  </a:lnTo>
                  <a:lnTo>
                    <a:pt x="3079590" y="3898"/>
                  </a:lnTo>
                  <a:lnTo>
                    <a:pt x="3039906" y="6087"/>
                  </a:lnTo>
                  <a:lnTo>
                    <a:pt x="3000257" y="8764"/>
                  </a:lnTo>
                  <a:lnTo>
                    <a:pt x="2960644" y="11930"/>
                  </a:lnTo>
                  <a:lnTo>
                    <a:pt x="2921068" y="15582"/>
                  </a:lnTo>
                  <a:lnTo>
                    <a:pt x="2881540" y="19721"/>
                  </a:lnTo>
                  <a:lnTo>
                    <a:pt x="2842069" y="24344"/>
                  </a:lnTo>
                  <a:lnTo>
                    <a:pt x="2802659" y="29450"/>
                  </a:lnTo>
                  <a:lnTo>
                    <a:pt x="2763309" y="35039"/>
                  </a:lnTo>
                  <a:lnTo>
                    <a:pt x="2724030" y="41116"/>
                  </a:lnTo>
                  <a:lnTo>
                    <a:pt x="2684835" y="47671"/>
                  </a:lnTo>
                  <a:lnTo>
                    <a:pt x="2645726" y="54704"/>
                  </a:lnTo>
                  <a:lnTo>
                    <a:pt x="2606705" y="62217"/>
                  </a:lnTo>
                  <a:lnTo>
                    <a:pt x="2567772" y="70210"/>
                  </a:lnTo>
                  <a:lnTo>
                    <a:pt x="2528943" y="78681"/>
                  </a:lnTo>
                  <a:lnTo>
                    <a:pt x="2490219" y="87625"/>
                  </a:lnTo>
                  <a:lnTo>
                    <a:pt x="2451600" y="97040"/>
                  </a:lnTo>
                  <a:lnTo>
                    <a:pt x="2413109" y="106940"/>
                  </a:lnTo>
                  <a:lnTo>
                    <a:pt x="2374749" y="117305"/>
                  </a:lnTo>
                  <a:lnTo>
                    <a:pt x="2336518" y="128139"/>
                  </a:lnTo>
                  <a:lnTo>
                    <a:pt x="2298413" y="139446"/>
                  </a:lnTo>
                  <a:lnTo>
                    <a:pt x="2260448" y="151213"/>
                  </a:lnTo>
                  <a:lnTo>
                    <a:pt x="2222640" y="163447"/>
                  </a:lnTo>
                  <a:lnTo>
                    <a:pt x="2184986" y="176145"/>
                  </a:lnTo>
                  <a:lnTo>
                    <a:pt x="2147486" y="189306"/>
                  </a:lnTo>
                  <a:lnTo>
                    <a:pt x="2110143" y="202924"/>
                  </a:lnTo>
                  <a:lnTo>
                    <a:pt x="2072978" y="216996"/>
                  </a:lnTo>
                  <a:lnTo>
                    <a:pt x="2035990" y="231523"/>
                  </a:lnTo>
                  <a:lnTo>
                    <a:pt x="1999175" y="246507"/>
                  </a:lnTo>
                  <a:lnTo>
                    <a:pt x="1962554" y="261942"/>
                  </a:lnTo>
                  <a:lnTo>
                    <a:pt x="1926128" y="277823"/>
                  </a:lnTo>
                  <a:lnTo>
                    <a:pt x="1889897" y="294150"/>
                  </a:lnTo>
                  <a:lnTo>
                    <a:pt x="1853862" y="310921"/>
                  </a:lnTo>
                  <a:lnTo>
                    <a:pt x="1818035" y="328133"/>
                  </a:lnTo>
                  <a:lnTo>
                    <a:pt x="1782431" y="345782"/>
                  </a:lnTo>
                  <a:lnTo>
                    <a:pt x="1747045" y="363870"/>
                  </a:lnTo>
                  <a:lnTo>
                    <a:pt x="1711876" y="382397"/>
                  </a:lnTo>
                  <a:lnTo>
                    <a:pt x="1676943" y="401344"/>
                  </a:lnTo>
                  <a:lnTo>
                    <a:pt x="1642248" y="420717"/>
                  </a:lnTo>
                  <a:lnTo>
                    <a:pt x="1607791" y="440516"/>
                  </a:lnTo>
                  <a:lnTo>
                    <a:pt x="1573573" y="460743"/>
                  </a:lnTo>
                  <a:lnTo>
                    <a:pt x="1539612" y="481381"/>
                  </a:lnTo>
                  <a:lnTo>
                    <a:pt x="1505909" y="502434"/>
                  </a:lnTo>
                  <a:lnTo>
                    <a:pt x="1472465" y="523901"/>
                  </a:lnTo>
                  <a:lnTo>
                    <a:pt x="1439283" y="545782"/>
                  </a:lnTo>
                  <a:lnTo>
                    <a:pt x="1406372" y="568063"/>
                  </a:lnTo>
                  <a:lnTo>
                    <a:pt x="1373741" y="590746"/>
                  </a:lnTo>
                  <a:lnTo>
                    <a:pt x="1341392" y="613830"/>
                  </a:lnTo>
                  <a:lnTo>
                    <a:pt x="1309324" y="637311"/>
                  </a:lnTo>
                  <a:lnTo>
                    <a:pt x="1277546" y="661181"/>
                  </a:lnTo>
                  <a:lnTo>
                    <a:pt x="1246068" y="685434"/>
                  </a:lnTo>
                  <a:lnTo>
                    <a:pt x="1214891" y="710074"/>
                  </a:lnTo>
                  <a:lnTo>
                    <a:pt x="1184013" y="735101"/>
                  </a:lnTo>
                  <a:lnTo>
                    <a:pt x="1153445" y="760499"/>
                  </a:lnTo>
                  <a:lnTo>
                    <a:pt x="1123196" y="786269"/>
                  </a:lnTo>
                  <a:lnTo>
                    <a:pt x="1093266" y="812411"/>
                  </a:lnTo>
                  <a:lnTo>
                    <a:pt x="1063655" y="838923"/>
                  </a:lnTo>
                  <a:lnTo>
                    <a:pt x="1034371" y="865796"/>
                  </a:lnTo>
                  <a:lnTo>
                    <a:pt x="1005421" y="893019"/>
                  </a:lnTo>
                  <a:lnTo>
                    <a:pt x="976807" y="920594"/>
                  </a:lnTo>
                  <a:lnTo>
                    <a:pt x="948529" y="948524"/>
                  </a:lnTo>
                  <a:lnTo>
                    <a:pt x="920599" y="976802"/>
                  </a:lnTo>
                  <a:lnTo>
                    <a:pt x="893024" y="1005416"/>
                  </a:lnTo>
                  <a:lnTo>
                    <a:pt x="865801" y="1034366"/>
                  </a:lnTo>
                  <a:lnTo>
                    <a:pt x="838928" y="1063650"/>
                  </a:lnTo>
                  <a:lnTo>
                    <a:pt x="812416" y="1093261"/>
                  </a:lnTo>
                  <a:lnTo>
                    <a:pt x="786274" y="1123191"/>
                  </a:lnTo>
                  <a:lnTo>
                    <a:pt x="760504" y="1153440"/>
                  </a:lnTo>
                  <a:lnTo>
                    <a:pt x="735106" y="1184008"/>
                  </a:lnTo>
                  <a:lnTo>
                    <a:pt x="710079" y="1214885"/>
                  </a:lnTo>
                  <a:lnTo>
                    <a:pt x="685439" y="1246063"/>
                  </a:lnTo>
                  <a:lnTo>
                    <a:pt x="661186" y="1277541"/>
                  </a:lnTo>
                  <a:lnTo>
                    <a:pt x="637316" y="1309319"/>
                  </a:lnTo>
                  <a:lnTo>
                    <a:pt x="613835" y="1341387"/>
                  </a:lnTo>
                  <a:lnTo>
                    <a:pt x="590751" y="1373736"/>
                  </a:lnTo>
                  <a:lnTo>
                    <a:pt x="568068" y="1406367"/>
                  </a:lnTo>
                  <a:lnTo>
                    <a:pt x="545787" y="1439278"/>
                  </a:lnTo>
                  <a:lnTo>
                    <a:pt x="523906" y="1472460"/>
                  </a:lnTo>
                  <a:lnTo>
                    <a:pt x="502439" y="1505904"/>
                  </a:lnTo>
                  <a:lnTo>
                    <a:pt x="481386" y="1539606"/>
                  </a:lnTo>
                  <a:lnTo>
                    <a:pt x="460748" y="1573568"/>
                  </a:lnTo>
                  <a:lnTo>
                    <a:pt x="440521" y="1607786"/>
                  </a:lnTo>
                  <a:lnTo>
                    <a:pt x="420722" y="1642243"/>
                  </a:lnTo>
                  <a:lnTo>
                    <a:pt x="401349" y="1676938"/>
                  </a:lnTo>
                  <a:lnTo>
                    <a:pt x="382402" y="1711871"/>
                  </a:lnTo>
                  <a:lnTo>
                    <a:pt x="363875" y="1747040"/>
                  </a:lnTo>
                  <a:lnTo>
                    <a:pt x="345787" y="1782425"/>
                  </a:lnTo>
                  <a:lnTo>
                    <a:pt x="328138" y="1818030"/>
                  </a:lnTo>
                  <a:lnTo>
                    <a:pt x="310926" y="1853857"/>
                  </a:lnTo>
                  <a:lnTo>
                    <a:pt x="294155" y="1889892"/>
                  </a:lnTo>
                  <a:lnTo>
                    <a:pt x="277828" y="1926123"/>
                  </a:lnTo>
                  <a:lnTo>
                    <a:pt x="261947" y="1962549"/>
                  </a:lnTo>
                  <a:lnTo>
                    <a:pt x="246512" y="1999170"/>
                  </a:lnTo>
                  <a:lnTo>
                    <a:pt x="231529" y="2035985"/>
                  </a:lnTo>
                  <a:lnTo>
                    <a:pt x="217002" y="2072973"/>
                  </a:lnTo>
                  <a:lnTo>
                    <a:pt x="202929" y="2110137"/>
                  </a:lnTo>
                  <a:lnTo>
                    <a:pt x="189311" y="2147481"/>
                  </a:lnTo>
                  <a:lnTo>
                    <a:pt x="176150" y="2184981"/>
                  </a:lnTo>
                  <a:lnTo>
                    <a:pt x="163451" y="2222634"/>
                  </a:lnTo>
                  <a:lnTo>
                    <a:pt x="151216" y="2260443"/>
                  </a:lnTo>
                  <a:lnTo>
                    <a:pt x="139446" y="2298407"/>
                  </a:lnTo>
                  <a:lnTo>
                    <a:pt x="128142" y="2336507"/>
                  </a:lnTo>
                  <a:lnTo>
                    <a:pt x="117308" y="2374739"/>
                  </a:lnTo>
                  <a:lnTo>
                    <a:pt x="106944" y="2413102"/>
                  </a:lnTo>
                  <a:lnTo>
                    <a:pt x="97050" y="2451595"/>
                  </a:lnTo>
                  <a:lnTo>
                    <a:pt x="87631" y="2490214"/>
                  </a:lnTo>
                  <a:lnTo>
                    <a:pt x="78686" y="2528938"/>
                  </a:lnTo>
                  <a:lnTo>
                    <a:pt x="70217" y="2567767"/>
                  </a:lnTo>
                  <a:lnTo>
                    <a:pt x="62224" y="2606700"/>
                  </a:lnTo>
                  <a:lnTo>
                    <a:pt x="54710" y="2645726"/>
                  </a:lnTo>
                  <a:lnTo>
                    <a:pt x="47676" y="2684835"/>
                  </a:lnTo>
                  <a:lnTo>
                    <a:pt x="41122" y="2724027"/>
                  </a:lnTo>
                  <a:lnTo>
                    <a:pt x="35048" y="2763304"/>
                  </a:lnTo>
                  <a:lnTo>
                    <a:pt x="29459" y="2802654"/>
                  </a:lnTo>
                  <a:lnTo>
                    <a:pt x="24352" y="2842064"/>
                  </a:lnTo>
                  <a:lnTo>
                    <a:pt x="19730" y="2881534"/>
                  </a:lnTo>
                  <a:lnTo>
                    <a:pt x="15591" y="2921063"/>
                  </a:lnTo>
                  <a:lnTo>
                    <a:pt x="11939" y="2960639"/>
                  </a:lnTo>
                  <a:lnTo>
                    <a:pt x="8772" y="3000252"/>
                  </a:lnTo>
                  <a:lnTo>
                    <a:pt x="6092" y="3039901"/>
                  </a:lnTo>
                  <a:lnTo>
                    <a:pt x="3898" y="3079584"/>
                  </a:lnTo>
                  <a:lnTo>
                    <a:pt x="2192" y="3119297"/>
                  </a:lnTo>
                  <a:lnTo>
                    <a:pt x="974" y="3159018"/>
                  </a:lnTo>
                  <a:lnTo>
                    <a:pt x="243" y="3198751"/>
                  </a:lnTo>
                  <a:lnTo>
                    <a:pt x="0" y="3238500"/>
                  </a:lnTo>
                  <a:lnTo>
                    <a:pt x="243" y="3278242"/>
                  </a:lnTo>
                  <a:lnTo>
                    <a:pt x="974" y="3317975"/>
                  </a:lnTo>
                  <a:lnTo>
                    <a:pt x="2192" y="3357695"/>
                  </a:lnTo>
                  <a:lnTo>
                    <a:pt x="3898" y="3397402"/>
                  </a:lnTo>
                  <a:lnTo>
                    <a:pt x="6092" y="3437085"/>
                  </a:lnTo>
                  <a:lnTo>
                    <a:pt x="8772" y="3476734"/>
                  </a:lnTo>
                  <a:lnTo>
                    <a:pt x="11939" y="3516347"/>
                  </a:lnTo>
                  <a:lnTo>
                    <a:pt x="15591" y="3555923"/>
                  </a:lnTo>
                  <a:lnTo>
                    <a:pt x="19730" y="3595452"/>
                  </a:lnTo>
                  <a:lnTo>
                    <a:pt x="24352" y="3634922"/>
                  </a:lnTo>
                  <a:lnTo>
                    <a:pt x="29459" y="3674333"/>
                  </a:lnTo>
                  <a:lnTo>
                    <a:pt x="35048" y="3713683"/>
                  </a:lnTo>
                  <a:lnTo>
                    <a:pt x="41122" y="3752959"/>
                  </a:lnTo>
                  <a:lnTo>
                    <a:pt x="47676" y="3792153"/>
                  </a:lnTo>
                  <a:lnTo>
                    <a:pt x="54710" y="3831265"/>
                  </a:lnTo>
                  <a:lnTo>
                    <a:pt x="62224" y="3870299"/>
                  </a:lnTo>
                  <a:lnTo>
                    <a:pt x="70217" y="3909230"/>
                  </a:lnTo>
                  <a:lnTo>
                    <a:pt x="78686" y="3948053"/>
                  </a:lnTo>
                  <a:lnTo>
                    <a:pt x="87631" y="3986769"/>
                  </a:lnTo>
                  <a:lnTo>
                    <a:pt x="97050" y="4025379"/>
                  </a:lnTo>
                  <a:lnTo>
                    <a:pt x="106944" y="4063879"/>
                  </a:lnTo>
                  <a:lnTo>
                    <a:pt x="117308" y="4102246"/>
                  </a:lnTo>
                  <a:lnTo>
                    <a:pt x="128142" y="4140479"/>
                  </a:lnTo>
                  <a:lnTo>
                    <a:pt x="139446" y="4178579"/>
                  </a:lnTo>
                  <a:lnTo>
                    <a:pt x="151216" y="4216543"/>
                  </a:lnTo>
                  <a:lnTo>
                    <a:pt x="163451" y="4254352"/>
                  </a:lnTo>
                  <a:lnTo>
                    <a:pt x="176150" y="4292006"/>
                  </a:lnTo>
                  <a:lnTo>
                    <a:pt x="189311" y="4329506"/>
                  </a:lnTo>
                  <a:lnTo>
                    <a:pt x="202929" y="4366849"/>
                  </a:lnTo>
                  <a:lnTo>
                    <a:pt x="217002" y="4404013"/>
                  </a:lnTo>
                  <a:lnTo>
                    <a:pt x="231529" y="4441002"/>
                  </a:lnTo>
                  <a:lnTo>
                    <a:pt x="246512" y="4477816"/>
                  </a:lnTo>
                  <a:lnTo>
                    <a:pt x="261947" y="4514439"/>
                  </a:lnTo>
                  <a:lnTo>
                    <a:pt x="277828" y="4550868"/>
                  </a:lnTo>
                  <a:lnTo>
                    <a:pt x="294155" y="4587100"/>
                  </a:lnTo>
                  <a:lnTo>
                    <a:pt x="310926" y="4623130"/>
                  </a:lnTo>
                  <a:lnTo>
                    <a:pt x="328138" y="4658951"/>
                  </a:lnTo>
                  <a:lnTo>
                    <a:pt x="345787" y="4694556"/>
                  </a:lnTo>
                  <a:lnTo>
                    <a:pt x="363875" y="4729945"/>
                  </a:lnTo>
                  <a:lnTo>
                    <a:pt x="382402" y="4765116"/>
                  </a:lnTo>
                  <a:lnTo>
                    <a:pt x="401349" y="4800049"/>
                  </a:lnTo>
                  <a:lnTo>
                    <a:pt x="420722" y="4834744"/>
                  </a:lnTo>
                  <a:lnTo>
                    <a:pt x="440521" y="4869200"/>
                  </a:lnTo>
                  <a:lnTo>
                    <a:pt x="460748" y="4903419"/>
                  </a:lnTo>
                  <a:lnTo>
                    <a:pt x="481386" y="4937380"/>
                  </a:lnTo>
                  <a:lnTo>
                    <a:pt x="502439" y="4971083"/>
                  </a:lnTo>
                  <a:lnTo>
                    <a:pt x="523906" y="5004526"/>
                  </a:lnTo>
                  <a:lnTo>
                    <a:pt x="545787" y="5037709"/>
                  </a:lnTo>
                  <a:lnTo>
                    <a:pt x="568068" y="5070620"/>
                  </a:lnTo>
                  <a:lnTo>
                    <a:pt x="590751" y="5103250"/>
                  </a:lnTo>
                  <a:lnTo>
                    <a:pt x="613835" y="5135599"/>
                  </a:lnTo>
                  <a:lnTo>
                    <a:pt x="637316" y="5167668"/>
                  </a:lnTo>
                  <a:lnTo>
                    <a:pt x="661186" y="5199445"/>
                  </a:lnTo>
                  <a:lnTo>
                    <a:pt x="685439" y="5230923"/>
                  </a:lnTo>
                  <a:lnTo>
                    <a:pt x="710079" y="5262101"/>
                  </a:lnTo>
                  <a:lnTo>
                    <a:pt x="735106" y="5292979"/>
                  </a:lnTo>
                  <a:lnTo>
                    <a:pt x="760504" y="5323547"/>
                  </a:lnTo>
                  <a:lnTo>
                    <a:pt x="786274" y="5353796"/>
                  </a:lnTo>
                  <a:lnTo>
                    <a:pt x="812416" y="5383726"/>
                  </a:lnTo>
                  <a:lnTo>
                    <a:pt x="838928" y="5413336"/>
                  </a:lnTo>
                  <a:lnTo>
                    <a:pt x="865801" y="5442621"/>
                  </a:lnTo>
                  <a:lnTo>
                    <a:pt x="893024" y="5471571"/>
                  </a:lnTo>
                  <a:lnTo>
                    <a:pt x="920599" y="5500185"/>
                  </a:lnTo>
                  <a:lnTo>
                    <a:pt x="948529" y="5528462"/>
                  </a:lnTo>
                  <a:lnTo>
                    <a:pt x="976807" y="5556392"/>
                  </a:lnTo>
                  <a:lnTo>
                    <a:pt x="1005421" y="5583967"/>
                  </a:lnTo>
                  <a:lnTo>
                    <a:pt x="1034371" y="5611190"/>
                  </a:lnTo>
                  <a:lnTo>
                    <a:pt x="1063655" y="5638063"/>
                  </a:lnTo>
                  <a:lnTo>
                    <a:pt x="1093266" y="5664576"/>
                  </a:lnTo>
                  <a:lnTo>
                    <a:pt x="1123196" y="5690717"/>
                  </a:lnTo>
                  <a:lnTo>
                    <a:pt x="1153445" y="5716487"/>
                  </a:lnTo>
                  <a:lnTo>
                    <a:pt x="1184013" y="5741885"/>
                  </a:lnTo>
                  <a:lnTo>
                    <a:pt x="1214891" y="5766907"/>
                  </a:lnTo>
                  <a:lnTo>
                    <a:pt x="1246068" y="5791547"/>
                  </a:lnTo>
                  <a:lnTo>
                    <a:pt x="1277546" y="5815804"/>
                  </a:lnTo>
                  <a:lnTo>
                    <a:pt x="1309324" y="5839675"/>
                  </a:lnTo>
                  <a:lnTo>
                    <a:pt x="1341392" y="5863162"/>
                  </a:lnTo>
                  <a:lnTo>
                    <a:pt x="1373741" y="5886245"/>
                  </a:lnTo>
                  <a:lnTo>
                    <a:pt x="1406372" y="5908925"/>
                  </a:lnTo>
                  <a:lnTo>
                    <a:pt x="1439283" y="5931204"/>
                  </a:lnTo>
                  <a:lnTo>
                    <a:pt x="1472465" y="5953086"/>
                  </a:lnTo>
                  <a:lnTo>
                    <a:pt x="1505909" y="5974553"/>
                  </a:lnTo>
                  <a:lnTo>
                    <a:pt x="1539612" y="5995605"/>
                  </a:lnTo>
                  <a:lnTo>
                    <a:pt x="1573573" y="6016244"/>
                  </a:lnTo>
                  <a:lnTo>
                    <a:pt x="1607791" y="6036470"/>
                  </a:lnTo>
                  <a:lnTo>
                    <a:pt x="1642248" y="6056269"/>
                  </a:lnTo>
                  <a:lnTo>
                    <a:pt x="1676943" y="6075642"/>
                  </a:lnTo>
                  <a:lnTo>
                    <a:pt x="1711876" y="6094590"/>
                  </a:lnTo>
                  <a:lnTo>
                    <a:pt x="1747045" y="6113114"/>
                  </a:lnTo>
                  <a:lnTo>
                    <a:pt x="1782431" y="6131199"/>
                  </a:lnTo>
                  <a:lnTo>
                    <a:pt x="1818035" y="6148848"/>
                  </a:lnTo>
                  <a:lnTo>
                    <a:pt x="1853862" y="6166065"/>
                  </a:lnTo>
                  <a:lnTo>
                    <a:pt x="1889897" y="6182836"/>
                  </a:lnTo>
                  <a:lnTo>
                    <a:pt x="1926128" y="6199163"/>
                  </a:lnTo>
                  <a:lnTo>
                    <a:pt x="1962554" y="6215045"/>
                  </a:lnTo>
                  <a:lnTo>
                    <a:pt x="1999175" y="6230480"/>
                  </a:lnTo>
                  <a:lnTo>
                    <a:pt x="2035990" y="6245465"/>
                  </a:lnTo>
                  <a:lnTo>
                    <a:pt x="2072978" y="6259995"/>
                  </a:lnTo>
                  <a:lnTo>
                    <a:pt x="2110143" y="6274067"/>
                  </a:lnTo>
                  <a:lnTo>
                    <a:pt x="2147486" y="6287681"/>
                  </a:lnTo>
                  <a:lnTo>
                    <a:pt x="2184986" y="6300842"/>
                  </a:lnTo>
                  <a:lnTo>
                    <a:pt x="2222640" y="6313539"/>
                  </a:lnTo>
                  <a:lnTo>
                    <a:pt x="2260448" y="6325773"/>
                  </a:lnTo>
                  <a:lnTo>
                    <a:pt x="2298413" y="6337541"/>
                  </a:lnTo>
                  <a:lnTo>
                    <a:pt x="2336518" y="6348847"/>
                  </a:lnTo>
                  <a:lnTo>
                    <a:pt x="2374749" y="6359680"/>
                  </a:lnTo>
                  <a:lnTo>
                    <a:pt x="2413109" y="6370041"/>
                  </a:lnTo>
                  <a:lnTo>
                    <a:pt x="2451600" y="6379933"/>
                  </a:lnTo>
                  <a:lnTo>
                    <a:pt x="2490219" y="6389361"/>
                  </a:lnTo>
                  <a:lnTo>
                    <a:pt x="2528943" y="6398309"/>
                  </a:lnTo>
                  <a:lnTo>
                    <a:pt x="2567772" y="6406778"/>
                  </a:lnTo>
                  <a:lnTo>
                    <a:pt x="2606705" y="6414770"/>
                  </a:lnTo>
                  <a:lnTo>
                    <a:pt x="2645726" y="6422282"/>
                  </a:lnTo>
                  <a:lnTo>
                    <a:pt x="2684835" y="6429314"/>
                  </a:lnTo>
                  <a:lnTo>
                    <a:pt x="2724030" y="6435865"/>
                  </a:lnTo>
                  <a:lnTo>
                    <a:pt x="2763309" y="6441935"/>
                  </a:lnTo>
                  <a:lnTo>
                    <a:pt x="2802659" y="6447531"/>
                  </a:lnTo>
                  <a:lnTo>
                    <a:pt x="2842069" y="6452641"/>
                  </a:lnTo>
                  <a:lnTo>
                    <a:pt x="2881540" y="6457265"/>
                  </a:lnTo>
                  <a:lnTo>
                    <a:pt x="2921068" y="6461404"/>
                  </a:lnTo>
                  <a:lnTo>
                    <a:pt x="2960644" y="6465057"/>
                  </a:lnTo>
                  <a:lnTo>
                    <a:pt x="3000257" y="6468222"/>
                  </a:lnTo>
                  <a:lnTo>
                    <a:pt x="3039906" y="6470900"/>
                  </a:lnTo>
                  <a:lnTo>
                    <a:pt x="3079590" y="6473088"/>
                  </a:lnTo>
                  <a:lnTo>
                    <a:pt x="3119297" y="6474798"/>
                  </a:lnTo>
                  <a:lnTo>
                    <a:pt x="3159019" y="6476020"/>
                  </a:lnTo>
                  <a:lnTo>
                    <a:pt x="3198754" y="6476755"/>
                  </a:lnTo>
                  <a:lnTo>
                    <a:pt x="3238505" y="6477000"/>
                  </a:lnTo>
                  <a:lnTo>
                    <a:pt x="3248030" y="6477000"/>
                  </a:lnTo>
                  <a:lnTo>
                    <a:pt x="3287772" y="6476755"/>
                  </a:lnTo>
                  <a:lnTo>
                    <a:pt x="3327505" y="6476020"/>
                  </a:lnTo>
                  <a:lnTo>
                    <a:pt x="3367225" y="6474798"/>
                  </a:lnTo>
                  <a:lnTo>
                    <a:pt x="3406932" y="6473088"/>
                  </a:lnTo>
                  <a:lnTo>
                    <a:pt x="3446615" y="6470900"/>
                  </a:lnTo>
                  <a:lnTo>
                    <a:pt x="3486264" y="6468222"/>
                  </a:lnTo>
                  <a:lnTo>
                    <a:pt x="3525877" y="6465057"/>
                  </a:lnTo>
                  <a:lnTo>
                    <a:pt x="3565453" y="6461404"/>
                  </a:lnTo>
                  <a:lnTo>
                    <a:pt x="3604982" y="6457265"/>
                  </a:lnTo>
                  <a:lnTo>
                    <a:pt x="3644452" y="6452641"/>
                  </a:lnTo>
                  <a:lnTo>
                    <a:pt x="3683863" y="6447531"/>
                  </a:lnTo>
                  <a:lnTo>
                    <a:pt x="3723213" y="6441935"/>
                  </a:lnTo>
                  <a:lnTo>
                    <a:pt x="3762490" y="6435865"/>
                  </a:lnTo>
                  <a:lnTo>
                    <a:pt x="3801683" y="6429314"/>
                  </a:lnTo>
                  <a:lnTo>
                    <a:pt x="3840795" y="6422282"/>
                  </a:lnTo>
                  <a:lnTo>
                    <a:pt x="3879829" y="6414770"/>
                  </a:lnTo>
                  <a:lnTo>
                    <a:pt x="3918760" y="6406778"/>
                  </a:lnTo>
                  <a:lnTo>
                    <a:pt x="3957583" y="6398309"/>
                  </a:lnTo>
                  <a:lnTo>
                    <a:pt x="3996299" y="6389361"/>
                  </a:lnTo>
                  <a:lnTo>
                    <a:pt x="4034909" y="6379933"/>
                  </a:lnTo>
                  <a:lnTo>
                    <a:pt x="4073407" y="6370041"/>
                  </a:lnTo>
                  <a:lnTo>
                    <a:pt x="4111771" y="6359680"/>
                  </a:lnTo>
                  <a:lnTo>
                    <a:pt x="4150004" y="6348847"/>
                  </a:lnTo>
                  <a:lnTo>
                    <a:pt x="4188109" y="6337541"/>
                  </a:lnTo>
                  <a:lnTo>
                    <a:pt x="4226074" y="6325773"/>
                  </a:lnTo>
                  <a:lnTo>
                    <a:pt x="4263882" y="6313539"/>
                  </a:lnTo>
                  <a:lnTo>
                    <a:pt x="4301536" y="6300842"/>
                  </a:lnTo>
                  <a:lnTo>
                    <a:pt x="4339036" y="6287681"/>
                  </a:lnTo>
                  <a:lnTo>
                    <a:pt x="4376379" y="6274067"/>
                  </a:lnTo>
                  <a:lnTo>
                    <a:pt x="4413544" y="6259995"/>
                  </a:lnTo>
                  <a:lnTo>
                    <a:pt x="4450532" y="6245465"/>
                  </a:lnTo>
                  <a:lnTo>
                    <a:pt x="4487346" y="6230480"/>
                  </a:lnTo>
                  <a:lnTo>
                    <a:pt x="4523968" y="6215045"/>
                  </a:lnTo>
                  <a:lnTo>
                    <a:pt x="4560394" y="6199163"/>
                  </a:lnTo>
                  <a:lnTo>
                    <a:pt x="4596624" y="6182836"/>
                  </a:lnTo>
                  <a:lnTo>
                    <a:pt x="4632660" y="6166065"/>
                  </a:lnTo>
                  <a:lnTo>
                    <a:pt x="4668481" y="6148848"/>
                  </a:lnTo>
                  <a:lnTo>
                    <a:pt x="4704086" y="6131199"/>
                  </a:lnTo>
                  <a:lnTo>
                    <a:pt x="4739475" y="6113114"/>
                  </a:lnTo>
                  <a:lnTo>
                    <a:pt x="4774646" y="6094590"/>
                  </a:lnTo>
                  <a:lnTo>
                    <a:pt x="4809579" y="6075642"/>
                  </a:lnTo>
                  <a:lnTo>
                    <a:pt x="4844274" y="6056269"/>
                  </a:lnTo>
                  <a:lnTo>
                    <a:pt x="4878730" y="6036470"/>
                  </a:lnTo>
                  <a:lnTo>
                    <a:pt x="4912949" y="6016244"/>
                  </a:lnTo>
                  <a:lnTo>
                    <a:pt x="4946910" y="5995605"/>
                  </a:lnTo>
                  <a:lnTo>
                    <a:pt x="4980613" y="5974553"/>
                  </a:lnTo>
                  <a:lnTo>
                    <a:pt x="5014056" y="5953086"/>
                  </a:lnTo>
                  <a:lnTo>
                    <a:pt x="5047239" y="5931204"/>
                  </a:lnTo>
                  <a:lnTo>
                    <a:pt x="5080150" y="5908925"/>
                  </a:lnTo>
                  <a:lnTo>
                    <a:pt x="5112780" y="5886245"/>
                  </a:lnTo>
                  <a:lnTo>
                    <a:pt x="5145129" y="5863162"/>
                  </a:lnTo>
                  <a:lnTo>
                    <a:pt x="5177198" y="5839675"/>
                  </a:lnTo>
                  <a:lnTo>
                    <a:pt x="5208976" y="5815804"/>
                  </a:lnTo>
                  <a:lnTo>
                    <a:pt x="5240453" y="5791547"/>
                  </a:lnTo>
                  <a:lnTo>
                    <a:pt x="5271631" y="5766907"/>
                  </a:lnTo>
                  <a:lnTo>
                    <a:pt x="5302509" y="5741885"/>
                  </a:lnTo>
                  <a:lnTo>
                    <a:pt x="5333077" y="5716487"/>
                  </a:lnTo>
                  <a:lnTo>
                    <a:pt x="5363326" y="5690717"/>
                  </a:lnTo>
                  <a:lnTo>
                    <a:pt x="5393256" y="5664576"/>
                  </a:lnTo>
                  <a:lnTo>
                    <a:pt x="5422867" y="5638063"/>
                  </a:lnTo>
                  <a:lnTo>
                    <a:pt x="5452151" y="5611190"/>
                  </a:lnTo>
                  <a:lnTo>
                    <a:pt x="5481101" y="5583967"/>
                  </a:lnTo>
                  <a:lnTo>
                    <a:pt x="5509715" y="5556392"/>
                  </a:lnTo>
                  <a:lnTo>
                    <a:pt x="5537992" y="5528462"/>
                  </a:lnTo>
                  <a:lnTo>
                    <a:pt x="5565917" y="5500185"/>
                  </a:lnTo>
                  <a:lnTo>
                    <a:pt x="5593493" y="5471571"/>
                  </a:lnTo>
                  <a:lnTo>
                    <a:pt x="5620718" y="5442621"/>
                  </a:lnTo>
                  <a:lnTo>
                    <a:pt x="5647593" y="5413336"/>
                  </a:lnTo>
                  <a:lnTo>
                    <a:pt x="5674099" y="5383726"/>
                  </a:lnTo>
                  <a:lnTo>
                    <a:pt x="5700238" y="5353796"/>
                  </a:lnTo>
                  <a:lnTo>
                    <a:pt x="5726010" y="5323547"/>
                  </a:lnTo>
                  <a:lnTo>
                    <a:pt x="5751416" y="5292979"/>
                  </a:lnTo>
                  <a:lnTo>
                    <a:pt x="5776438" y="5262101"/>
                  </a:lnTo>
                  <a:lnTo>
                    <a:pt x="5801077" y="5230923"/>
                  </a:lnTo>
                  <a:lnTo>
                    <a:pt x="5825334" y="5199445"/>
                  </a:lnTo>
                  <a:lnTo>
                    <a:pt x="5849206" y="5167668"/>
                  </a:lnTo>
                  <a:lnTo>
                    <a:pt x="5872685" y="5135599"/>
                  </a:lnTo>
                  <a:lnTo>
                    <a:pt x="5895765" y="5103250"/>
                  </a:lnTo>
                  <a:lnTo>
                    <a:pt x="5918448" y="5070620"/>
                  </a:lnTo>
                  <a:lnTo>
                    <a:pt x="5940734" y="5037709"/>
                  </a:lnTo>
                  <a:lnTo>
                    <a:pt x="5962616" y="5004526"/>
                  </a:lnTo>
                  <a:lnTo>
                    <a:pt x="5984083" y="4971083"/>
                  </a:lnTo>
                  <a:lnTo>
                    <a:pt x="6005135" y="4937380"/>
                  </a:lnTo>
                  <a:lnTo>
                    <a:pt x="6025774" y="4903419"/>
                  </a:lnTo>
                  <a:lnTo>
                    <a:pt x="6046000" y="4869200"/>
                  </a:lnTo>
                  <a:lnTo>
                    <a:pt x="6065799" y="4834744"/>
                  </a:lnTo>
                  <a:lnTo>
                    <a:pt x="6085172" y="4800049"/>
                  </a:lnTo>
                  <a:lnTo>
                    <a:pt x="6104120" y="4765116"/>
                  </a:lnTo>
                  <a:lnTo>
                    <a:pt x="6122644" y="4729945"/>
                  </a:lnTo>
                  <a:lnTo>
                    <a:pt x="6140729" y="4694556"/>
                  </a:lnTo>
                  <a:lnTo>
                    <a:pt x="6158379" y="4658951"/>
                  </a:lnTo>
                  <a:lnTo>
                    <a:pt x="6175596" y="4623130"/>
                  </a:lnTo>
                  <a:lnTo>
                    <a:pt x="6192367" y="4587100"/>
                  </a:lnTo>
                  <a:lnTo>
                    <a:pt x="6208693" y="4550868"/>
                  </a:lnTo>
                  <a:lnTo>
                    <a:pt x="6224575" y="4514439"/>
                  </a:lnTo>
                  <a:lnTo>
                    <a:pt x="6240010" y="4477816"/>
                  </a:lnTo>
                  <a:lnTo>
                    <a:pt x="6254993" y="4441002"/>
                  </a:lnTo>
                  <a:lnTo>
                    <a:pt x="6269520" y="4404013"/>
                  </a:lnTo>
                  <a:lnTo>
                    <a:pt x="6283592" y="4366849"/>
                  </a:lnTo>
                  <a:lnTo>
                    <a:pt x="6297211" y="4329506"/>
                  </a:lnTo>
                  <a:lnTo>
                    <a:pt x="6310372" y="4292006"/>
                  </a:lnTo>
                  <a:lnTo>
                    <a:pt x="6323070" y="4254352"/>
                  </a:lnTo>
                  <a:lnTo>
                    <a:pt x="6335303" y="4216543"/>
                  </a:lnTo>
                  <a:lnTo>
                    <a:pt x="6347071" y="4178579"/>
                  </a:lnTo>
                  <a:lnTo>
                    <a:pt x="6358378" y="4140479"/>
                  </a:lnTo>
                  <a:lnTo>
                    <a:pt x="6369210" y="4102246"/>
                  </a:lnTo>
                  <a:lnTo>
                    <a:pt x="6379571" y="4063879"/>
                  </a:lnTo>
                  <a:lnTo>
                    <a:pt x="6389464" y="4025379"/>
                  </a:lnTo>
                  <a:lnTo>
                    <a:pt x="6398886" y="3986769"/>
                  </a:lnTo>
                  <a:lnTo>
                    <a:pt x="6407834" y="3948053"/>
                  </a:lnTo>
                  <a:lnTo>
                    <a:pt x="6416306" y="3909230"/>
                  </a:lnTo>
                  <a:lnTo>
                    <a:pt x="6424300" y="3870299"/>
                  </a:lnTo>
                  <a:lnTo>
                    <a:pt x="6431813" y="3831265"/>
                  </a:lnTo>
                  <a:lnTo>
                    <a:pt x="6438844" y="3792153"/>
                  </a:lnTo>
                  <a:lnTo>
                    <a:pt x="6445395" y="3752959"/>
                  </a:lnTo>
                  <a:lnTo>
                    <a:pt x="6451465" y="3713683"/>
                  </a:lnTo>
                  <a:lnTo>
                    <a:pt x="6457059" y="3674333"/>
                  </a:lnTo>
                  <a:lnTo>
                    <a:pt x="6462165" y="3634922"/>
                  </a:lnTo>
                  <a:lnTo>
                    <a:pt x="6466785" y="3595452"/>
                  </a:lnTo>
                  <a:lnTo>
                    <a:pt x="6470921" y="3555923"/>
                  </a:lnTo>
                  <a:lnTo>
                    <a:pt x="6474574" y="3516347"/>
                  </a:lnTo>
                  <a:lnTo>
                    <a:pt x="6477741" y="3476734"/>
                  </a:lnTo>
                  <a:lnTo>
                    <a:pt x="6480423" y="3437085"/>
                  </a:lnTo>
                  <a:lnTo>
                    <a:pt x="6482618" y="3397402"/>
                  </a:lnTo>
                  <a:lnTo>
                    <a:pt x="6484328" y="3357695"/>
                  </a:lnTo>
                  <a:lnTo>
                    <a:pt x="6485550" y="3317975"/>
                  </a:lnTo>
                  <a:lnTo>
                    <a:pt x="6486285" y="3278242"/>
                  </a:lnTo>
                  <a:lnTo>
                    <a:pt x="6486530" y="3238500"/>
                  </a:lnTo>
                  <a:lnTo>
                    <a:pt x="6486285" y="3198751"/>
                  </a:lnTo>
                  <a:lnTo>
                    <a:pt x="6485550" y="3159018"/>
                  </a:lnTo>
                  <a:lnTo>
                    <a:pt x="6484328" y="3119297"/>
                  </a:lnTo>
                  <a:lnTo>
                    <a:pt x="6482618" y="3079584"/>
                  </a:lnTo>
                  <a:lnTo>
                    <a:pt x="6480423" y="3039901"/>
                  </a:lnTo>
                  <a:lnTo>
                    <a:pt x="6477741" y="3000252"/>
                  </a:lnTo>
                  <a:lnTo>
                    <a:pt x="6474574" y="2960639"/>
                  </a:lnTo>
                  <a:lnTo>
                    <a:pt x="6470921" y="2921063"/>
                  </a:lnTo>
                  <a:lnTo>
                    <a:pt x="6466785" y="2881534"/>
                  </a:lnTo>
                  <a:lnTo>
                    <a:pt x="6462165" y="2842064"/>
                  </a:lnTo>
                  <a:lnTo>
                    <a:pt x="6457059" y="2802654"/>
                  </a:lnTo>
                  <a:lnTo>
                    <a:pt x="6451465" y="2763304"/>
                  </a:lnTo>
                  <a:lnTo>
                    <a:pt x="6445395" y="2724027"/>
                  </a:lnTo>
                  <a:lnTo>
                    <a:pt x="6438844" y="2684835"/>
                  </a:lnTo>
                  <a:lnTo>
                    <a:pt x="6431813" y="2645726"/>
                  </a:lnTo>
                  <a:lnTo>
                    <a:pt x="6424300" y="2606700"/>
                  </a:lnTo>
                  <a:lnTo>
                    <a:pt x="6416306" y="2567767"/>
                  </a:lnTo>
                  <a:lnTo>
                    <a:pt x="6407834" y="2528938"/>
                  </a:lnTo>
                  <a:lnTo>
                    <a:pt x="6398886" y="2490214"/>
                  </a:lnTo>
                  <a:lnTo>
                    <a:pt x="6389464" y="2451595"/>
                  </a:lnTo>
                  <a:lnTo>
                    <a:pt x="6379571" y="2413102"/>
                  </a:lnTo>
                  <a:lnTo>
                    <a:pt x="6369210" y="2374739"/>
                  </a:lnTo>
                  <a:lnTo>
                    <a:pt x="6358378" y="2336507"/>
                  </a:lnTo>
                  <a:lnTo>
                    <a:pt x="6347071" y="2298407"/>
                  </a:lnTo>
                  <a:lnTo>
                    <a:pt x="6335303" y="2260443"/>
                  </a:lnTo>
                  <a:lnTo>
                    <a:pt x="6323070" y="2222634"/>
                  </a:lnTo>
                  <a:lnTo>
                    <a:pt x="6310372" y="2184981"/>
                  </a:lnTo>
                  <a:lnTo>
                    <a:pt x="6297211" y="2147481"/>
                  </a:lnTo>
                  <a:lnTo>
                    <a:pt x="6283592" y="2110137"/>
                  </a:lnTo>
                  <a:lnTo>
                    <a:pt x="6269520" y="2072973"/>
                  </a:lnTo>
                  <a:lnTo>
                    <a:pt x="6254993" y="2035985"/>
                  </a:lnTo>
                  <a:lnTo>
                    <a:pt x="6240010" y="1999170"/>
                  </a:lnTo>
                  <a:lnTo>
                    <a:pt x="6224575" y="1962549"/>
                  </a:lnTo>
                  <a:lnTo>
                    <a:pt x="6208693" y="1926123"/>
                  </a:lnTo>
                  <a:lnTo>
                    <a:pt x="6192367" y="1889892"/>
                  </a:lnTo>
                  <a:lnTo>
                    <a:pt x="6175596" y="1853857"/>
                  </a:lnTo>
                  <a:lnTo>
                    <a:pt x="6158379" y="1818030"/>
                  </a:lnTo>
                  <a:lnTo>
                    <a:pt x="6140729" y="1782425"/>
                  </a:lnTo>
                  <a:lnTo>
                    <a:pt x="6122644" y="1747040"/>
                  </a:lnTo>
                  <a:lnTo>
                    <a:pt x="6104120" y="1711871"/>
                  </a:lnTo>
                  <a:lnTo>
                    <a:pt x="6085172" y="1676938"/>
                  </a:lnTo>
                  <a:lnTo>
                    <a:pt x="6065799" y="1642243"/>
                  </a:lnTo>
                  <a:lnTo>
                    <a:pt x="6046000" y="1607786"/>
                  </a:lnTo>
                  <a:lnTo>
                    <a:pt x="6025774" y="1573568"/>
                  </a:lnTo>
                  <a:lnTo>
                    <a:pt x="6005135" y="1539606"/>
                  </a:lnTo>
                  <a:lnTo>
                    <a:pt x="5984083" y="1505904"/>
                  </a:lnTo>
                  <a:lnTo>
                    <a:pt x="5962616" y="1472460"/>
                  </a:lnTo>
                  <a:lnTo>
                    <a:pt x="5940734" y="1439278"/>
                  </a:lnTo>
                  <a:lnTo>
                    <a:pt x="5918448" y="1406367"/>
                  </a:lnTo>
                  <a:lnTo>
                    <a:pt x="5895765" y="1373736"/>
                  </a:lnTo>
                  <a:lnTo>
                    <a:pt x="5872685" y="1341387"/>
                  </a:lnTo>
                  <a:lnTo>
                    <a:pt x="5849206" y="1309319"/>
                  </a:lnTo>
                  <a:lnTo>
                    <a:pt x="5825334" y="1277541"/>
                  </a:lnTo>
                  <a:lnTo>
                    <a:pt x="5801077" y="1246063"/>
                  </a:lnTo>
                  <a:lnTo>
                    <a:pt x="5776438" y="1214885"/>
                  </a:lnTo>
                  <a:lnTo>
                    <a:pt x="5751416" y="1184008"/>
                  </a:lnTo>
                  <a:lnTo>
                    <a:pt x="5726010" y="1153440"/>
                  </a:lnTo>
                  <a:lnTo>
                    <a:pt x="5700238" y="1123191"/>
                  </a:lnTo>
                  <a:lnTo>
                    <a:pt x="5674099" y="1093261"/>
                  </a:lnTo>
                  <a:lnTo>
                    <a:pt x="5647593" y="1063650"/>
                  </a:lnTo>
                  <a:lnTo>
                    <a:pt x="5620718" y="1034366"/>
                  </a:lnTo>
                  <a:lnTo>
                    <a:pt x="5593493" y="1005416"/>
                  </a:lnTo>
                  <a:lnTo>
                    <a:pt x="5565917" y="976802"/>
                  </a:lnTo>
                  <a:lnTo>
                    <a:pt x="5537992" y="948524"/>
                  </a:lnTo>
                  <a:lnTo>
                    <a:pt x="5509715" y="920594"/>
                  </a:lnTo>
                  <a:lnTo>
                    <a:pt x="5481101" y="893019"/>
                  </a:lnTo>
                  <a:lnTo>
                    <a:pt x="5452151" y="865796"/>
                  </a:lnTo>
                  <a:lnTo>
                    <a:pt x="5422867" y="838923"/>
                  </a:lnTo>
                  <a:lnTo>
                    <a:pt x="5393256" y="812411"/>
                  </a:lnTo>
                  <a:lnTo>
                    <a:pt x="5363326" y="786269"/>
                  </a:lnTo>
                  <a:lnTo>
                    <a:pt x="5333077" y="760499"/>
                  </a:lnTo>
                  <a:lnTo>
                    <a:pt x="5302509" y="735101"/>
                  </a:lnTo>
                  <a:lnTo>
                    <a:pt x="5271631" y="710074"/>
                  </a:lnTo>
                  <a:lnTo>
                    <a:pt x="5240453" y="685434"/>
                  </a:lnTo>
                  <a:lnTo>
                    <a:pt x="5208976" y="661181"/>
                  </a:lnTo>
                  <a:lnTo>
                    <a:pt x="5177198" y="637311"/>
                  </a:lnTo>
                  <a:lnTo>
                    <a:pt x="5145129" y="613830"/>
                  </a:lnTo>
                  <a:lnTo>
                    <a:pt x="5112780" y="590746"/>
                  </a:lnTo>
                  <a:lnTo>
                    <a:pt x="5080150" y="568063"/>
                  </a:lnTo>
                  <a:lnTo>
                    <a:pt x="5047239" y="545782"/>
                  </a:lnTo>
                  <a:lnTo>
                    <a:pt x="5014056" y="523901"/>
                  </a:lnTo>
                  <a:lnTo>
                    <a:pt x="4980613" y="502434"/>
                  </a:lnTo>
                  <a:lnTo>
                    <a:pt x="4946910" y="481381"/>
                  </a:lnTo>
                  <a:lnTo>
                    <a:pt x="4912949" y="460743"/>
                  </a:lnTo>
                  <a:lnTo>
                    <a:pt x="4878730" y="440516"/>
                  </a:lnTo>
                  <a:lnTo>
                    <a:pt x="4844274" y="420717"/>
                  </a:lnTo>
                  <a:lnTo>
                    <a:pt x="4809579" y="401344"/>
                  </a:lnTo>
                  <a:lnTo>
                    <a:pt x="4774646" y="382397"/>
                  </a:lnTo>
                  <a:lnTo>
                    <a:pt x="4739475" y="363870"/>
                  </a:lnTo>
                  <a:lnTo>
                    <a:pt x="4704086" y="345782"/>
                  </a:lnTo>
                  <a:lnTo>
                    <a:pt x="4668481" y="328133"/>
                  </a:lnTo>
                  <a:lnTo>
                    <a:pt x="4632660" y="310921"/>
                  </a:lnTo>
                  <a:lnTo>
                    <a:pt x="4596624" y="294150"/>
                  </a:lnTo>
                  <a:lnTo>
                    <a:pt x="4560394" y="277823"/>
                  </a:lnTo>
                  <a:lnTo>
                    <a:pt x="4523968" y="261942"/>
                  </a:lnTo>
                  <a:lnTo>
                    <a:pt x="4487346" y="246507"/>
                  </a:lnTo>
                  <a:lnTo>
                    <a:pt x="4450532" y="231523"/>
                  </a:lnTo>
                  <a:lnTo>
                    <a:pt x="4413544" y="216996"/>
                  </a:lnTo>
                  <a:lnTo>
                    <a:pt x="4376379" y="202924"/>
                  </a:lnTo>
                  <a:lnTo>
                    <a:pt x="4339036" y="189306"/>
                  </a:lnTo>
                  <a:lnTo>
                    <a:pt x="4301536" y="176145"/>
                  </a:lnTo>
                  <a:lnTo>
                    <a:pt x="4263882" y="163447"/>
                  </a:lnTo>
                  <a:lnTo>
                    <a:pt x="4226074" y="151213"/>
                  </a:lnTo>
                  <a:lnTo>
                    <a:pt x="4188109" y="139446"/>
                  </a:lnTo>
                  <a:lnTo>
                    <a:pt x="4150004" y="128139"/>
                  </a:lnTo>
                  <a:lnTo>
                    <a:pt x="4111771" y="117305"/>
                  </a:lnTo>
                  <a:lnTo>
                    <a:pt x="4073407" y="106940"/>
                  </a:lnTo>
                  <a:lnTo>
                    <a:pt x="4034909" y="97040"/>
                  </a:lnTo>
                  <a:lnTo>
                    <a:pt x="3996299" y="87625"/>
                  </a:lnTo>
                  <a:lnTo>
                    <a:pt x="3957583" y="78681"/>
                  </a:lnTo>
                  <a:lnTo>
                    <a:pt x="3918760" y="70210"/>
                  </a:lnTo>
                  <a:lnTo>
                    <a:pt x="3879829" y="62217"/>
                  </a:lnTo>
                  <a:lnTo>
                    <a:pt x="3840795" y="54704"/>
                  </a:lnTo>
                  <a:lnTo>
                    <a:pt x="3801683" y="47671"/>
                  </a:lnTo>
                  <a:lnTo>
                    <a:pt x="3762490" y="41116"/>
                  </a:lnTo>
                  <a:lnTo>
                    <a:pt x="3723213" y="35039"/>
                  </a:lnTo>
                  <a:lnTo>
                    <a:pt x="3683863" y="29450"/>
                  </a:lnTo>
                  <a:lnTo>
                    <a:pt x="3644452" y="24344"/>
                  </a:lnTo>
                  <a:lnTo>
                    <a:pt x="3604982" y="19721"/>
                  </a:lnTo>
                  <a:lnTo>
                    <a:pt x="3565453" y="15582"/>
                  </a:lnTo>
                  <a:lnTo>
                    <a:pt x="3525877" y="11930"/>
                  </a:lnTo>
                  <a:lnTo>
                    <a:pt x="3486264" y="8764"/>
                  </a:lnTo>
                  <a:lnTo>
                    <a:pt x="3446615" y="6087"/>
                  </a:lnTo>
                  <a:lnTo>
                    <a:pt x="3406932" y="3898"/>
                  </a:lnTo>
                  <a:lnTo>
                    <a:pt x="3367225" y="2191"/>
                  </a:lnTo>
                  <a:lnTo>
                    <a:pt x="3327505" y="973"/>
                  </a:lnTo>
                  <a:lnTo>
                    <a:pt x="3287772" y="243"/>
                  </a:lnTo>
                  <a:lnTo>
                    <a:pt x="3248030" y="0"/>
                  </a:lnTo>
                  <a:close/>
                </a:path>
              </a:pathLst>
            </a:custGeom>
            <a:solidFill>
              <a:srgbClr val="EA5458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79878" y="2791434"/>
            <a:ext cx="105029" cy="1007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81275" y="2256472"/>
            <a:ext cx="100076" cy="10152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79116" y="1722958"/>
            <a:ext cx="104394" cy="1007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279116" y="1188720"/>
            <a:ext cx="104394" cy="1007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281275" y="653758"/>
            <a:ext cx="100076" cy="1007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838551" y="2791434"/>
            <a:ext cx="105791" cy="9808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839947" y="2256472"/>
            <a:ext cx="100076" cy="10071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839947" y="1722958"/>
            <a:ext cx="100076" cy="10001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839947" y="653758"/>
            <a:ext cx="100076" cy="10072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839947" y="1188720"/>
            <a:ext cx="100076" cy="9972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6400144" y="2791434"/>
            <a:ext cx="105791" cy="10119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6399383" y="2256472"/>
            <a:ext cx="100838" cy="10071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6399383" y="1722958"/>
            <a:ext cx="100838" cy="10001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6399383" y="1189431"/>
            <a:ext cx="100838" cy="9941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6399383" y="653758"/>
            <a:ext cx="100838" cy="10072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6961739" y="2791434"/>
            <a:ext cx="105791" cy="9808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6960977" y="2256472"/>
            <a:ext cx="100076" cy="10071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6960977" y="1722958"/>
            <a:ext cx="100076" cy="10001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6960977" y="653758"/>
            <a:ext cx="100076" cy="100723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6960977" y="1189431"/>
            <a:ext cx="100076" cy="9931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7521173" y="2791434"/>
            <a:ext cx="101090" cy="100635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7521173" y="2256472"/>
            <a:ext cx="100838" cy="100717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7521173" y="1722958"/>
            <a:ext cx="100838" cy="100010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7521173" y="1189431"/>
            <a:ext cx="100838" cy="99412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7521173" y="653758"/>
            <a:ext cx="100838" cy="100723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2040445" y="2438286"/>
            <a:ext cx="6346825" cy="3014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99"/>
              </a:lnSpc>
              <a:spcBef>
                <a:spcPts val="95"/>
              </a:spcBef>
            </a:pPr>
            <a:r>
              <a:rPr sz="2800" spc="125" dirty="0">
                <a:solidFill>
                  <a:srgbClr val="EA5458"/>
                </a:solidFill>
                <a:latin typeface="Trebuchet MS"/>
                <a:cs typeface="Trebuchet MS"/>
              </a:rPr>
              <a:t>Gen </a:t>
            </a:r>
            <a:r>
              <a:rPr sz="2800" spc="150" dirty="0">
                <a:solidFill>
                  <a:srgbClr val="EA5458"/>
                </a:solidFill>
                <a:latin typeface="Trebuchet MS"/>
                <a:cs typeface="Trebuchet MS"/>
              </a:rPr>
              <a:t>AI </a:t>
            </a:r>
            <a:r>
              <a:rPr sz="2800" spc="90" dirty="0">
                <a:solidFill>
                  <a:srgbClr val="EA5458"/>
                </a:solidFill>
                <a:latin typeface="Trebuchet MS"/>
                <a:cs typeface="Trebuchet MS"/>
              </a:rPr>
              <a:t>technology </a:t>
            </a:r>
            <a:r>
              <a:rPr sz="2800" spc="5" dirty="0">
                <a:solidFill>
                  <a:srgbClr val="EA5458"/>
                </a:solidFill>
                <a:latin typeface="Trebuchet MS"/>
                <a:cs typeface="Trebuchet MS"/>
              </a:rPr>
              <a:t>utilizes </a:t>
            </a:r>
            <a:r>
              <a:rPr sz="2800" spc="90" dirty="0">
                <a:solidFill>
                  <a:srgbClr val="EA5458"/>
                </a:solidFill>
                <a:latin typeface="Trebuchet MS"/>
                <a:cs typeface="Trebuchet MS"/>
              </a:rPr>
              <a:t>advanced </a:t>
            </a:r>
            <a:r>
              <a:rPr sz="2800" spc="95" dirty="0">
                <a:solidFill>
                  <a:srgbClr val="EA5458"/>
                </a:solidFill>
                <a:latin typeface="Trebuchet MS"/>
                <a:cs typeface="Trebuchet MS"/>
              </a:rPr>
              <a:t> </a:t>
            </a:r>
            <a:r>
              <a:rPr sz="2800" b="1" spc="20" dirty="0">
                <a:solidFill>
                  <a:srgbClr val="EA5458"/>
                </a:solidFill>
                <a:latin typeface="Tahoma"/>
                <a:cs typeface="Tahoma"/>
              </a:rPr>
              <a:t>natural </a:t>
            </a:r>
            <a:r>
              <a:rPr sz="2800" b="1" spc="10" dirty="0">
                <a:solidFill>
                  <a:srgbClr val="EA5458"/>
                </a:solidFill>
                <a:latin typeface="Tahoma"/>
                <a:cs typeface="Tahoma"/>
              </a:rPr>
              <a:t>language </a:t>
            </a:r>
            <a:r>
              <a:rPr sz="2800" b="1" spc="-15" dirty="0">
                <a:solidFill>
                  <a:srgbClr val="EA5458"/>
                </a:solidFill>
                <a:latin typeface="Tahoma"/>
                <a:cs typeface="Tahoma"/>
              </a:rPr>
              <a:t>processing </a:t>
            </a:r>
            <a:r>
              <a:rPr sz="2800" spc="150" dirty="0">
                <a:solidFill>
                  <a:srgbClr val="EA5458"/>
                </a:solidFill>
                <a:latin typeface="Trebuchet MS"/>
                <a:cs typeface="Trebuchet MS"/>
              </a:rPr>
              <a:t>and </a:t>
            </a:r>
            <a:r>
              <a:rPr sz="2800" spc="155" dirty="0">
                <a:solidFill>
                  <a:srgbClr val="EA5458"/>
                </a:solidFill>
                <a:latin typeface="Trebuchet MS"/>
                <a:cs typeface="Trebuchet MS"/>
              </a:rPr>
              <a:t> </a:t>
            </a:r>
            <a:r>
              <a:rPr sz="2800" b="1" spc="15" dirty="0">
                <a:solidFill>
                  <a:srgbClr val="EA5458"/>
                </a:solidFill>
                <a:latin typeface="Tahoma"/>
                <a:cs typeface="Tahoma"/>
              </a:rPr>
              <a:t>machine</a:t>
            </a:r>
            <a:r>
              <a:rPr sz="2800" b="1" spc="-105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2800" b="1" spc="15" dirty="0">
                <a:solidFill>
                  <a:srgbClr val="EA5458"/>
                </a:solidFill>
                <a:latin typeface="Tahoma"/>
                <a:cs typeface="Tahoma"/>
              </a:rPr>
              <a:t>learning</a:t>
            </a:r>
            <a:r>
              <a:rPr sz="2800" b="1" spc="-105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2800" spc="40" dirty="0">
                <a:solidFill>
                  <a:srgbClr val="EA5458"/>
                </a:solidFill>
                <a:latin typeface="Trebuchet MS"/>
                <a:cs typeface="Trebuchet MS"/>
              </a:rPr>
              <a:t>to</a:t>
            </a:r>
            <a:r>
              <a:rPr sz="2800" spc="-125" dirty="0">
                <a:solidFill>
                  <a:srgbClr val="EA5458"/>
                </a:solidFill>
                <a:latin typeface="Trebuchet MS"/>
                <a:cs typeface="Trebuchet MS"/>
              </a:rPr>
              <a:t> </a:t>
            </a:r>
            <a:r>
              <a:rPr sz="2800" spc="120" dirty="0">
                <a:solidFill>
                  <a:srgbClr val="EA5458"/>
                </a:solidFill>
                <a:latin typeface="Trebuchet MS"/>
                <a:cs typeface="Trebuchet MS"/>
              </a:rPr>
              <a:t>understand</a:t>
            </a:r>
            <a:r>
              <a:rPr sz="2800" spc="-130" dirty="0">
                <a:solidFill>
                  <a:srgbClr val="EA5458"/>
                </a:solidFill>
                <a:latin typeface="Trebuchet MS"/>
                <a:cs typeface="Trebuchet MS"/>
              </a:rPr>
              <a:t> </a:t>
            </a:r>
            <a:r>
              <a:rPr sz="2800" spc="150" dirty="0">
                <a:solidFill>
                  <a:srgbClr val="EA5458"/>
                </a:solidFill>
                <a:latin typeface="Trebuchet MS"/>
                <a:cs typeface="Trebuchet MS"/>
              </a:rPr>
              <a:t>and </a:t>
            </a:r>
            <a:r>
              <a:rPr sz="2800" spc="-825" dirty="0">
                <a:solidFill>
                  <a:srgbClr val="EA5458"/>
                </a:solidFill>
                <a:latin typeface="Trebuchet MS"/>
                <a:cs typeface="Trebuchet MS"/>
              </a:rPr>
              <a:t> </a:t>
            </a:r>
            <a:r>
              <a:rPr sz="2800" spc="135" dirty="0">
                <a:solidFill>
                  <a:srgbClr val="EA5458"/>
                </a:solidFill>
                <a:latin typeface="Trebuchet MS"/>
                <a:cs typeface="Trebuchet MS"/>
              </a:rPr>
              <a:t>respond </a:t>
            </a:r>
            <a:r>
              <a:rPr sz="2800" spc="40" dirty="0">
                <a:solidFill>
                  <a:srgbClr val="EA5458"/>
                </a:solidFill>
                <a:latin typeface="Trebuchet MS"/>
                <a:cs typeface="Trebuchet MS"/>
              </a:rPr>
              <a:t>to </a:t>
            </a:r>
            <a:r>
              <a:rPr sz="2800" spc="100" dirty="0">
                <a:solidFill>
                  <a:srgbClr val="EA5458"/>
                </a:solidFill>
                <a:latin typeface="Trebuchet MS"/>
                <a:cs typeface="Trebuchet MS"/>
              </a:rPr>
              <a:t>customer </a:t>
            </a:r>
            <a:r>
              <a:rPr sz="2800" spc="30" dirty="0">
                <a:solidFill>
                  <a:srgbClr val="EA5458"/>
                </a:solidFill>
                <a:latin typeface="Trebuchet MS"/>
                <a:cs typeface="Trebuchet MS"/>
              </a:rPr>
              <a:t>inquiries. </a:t>
            </a:r>
            <a:r>
              <a:rPr sz="2800" spc="60" dirty="0">
                <a:solidFill>
                  <a:srgbClr val="EA5458"/>
                </a:solidFill>
                <a:latin typeface="Trebuchet MS"/>
                <a:cs typeface="Trebuchet MS"/>
              </a:rPr>
              <a:t>This </a:t>
            </a:r>
            <a:r>
              <a:rPr sz="2800" spc="65" dirty="0">
                <a:solidFill>
                  <a:srgbClr val="EA5458"/>
                </a:solidFill>
                <a:latin typeface="Trebuchet MS"/>
                <a:cs typeface="Trebuchet MS"/>
              </a:rPr>
              <a:t> </a:t>
            </a:r>
            <a:r>
              <a:rPr sz="2800" spc="90" dirty="0">
                <a:solidFill>
                  <a:srgbClr val="EA5458"/>
                </a:solidFill>
                <a:latin typeface="Trebuchet MS"/>
                <a:cs typeface="Trebuchet MS"/>
              </a:rPr>
              <a:t>enables </a:t>
            </a:r>
            <a:r>
              <a:rPr sz="2800" spc="70" dirty="0">
                <a:solidFill>
                  <a:srgbClr val="EA5458"/>
                </a:solidFill>
                <a:latin typeface="Trebuchet MS"/>
                <a:cs typeface="Trebuchet MS"/>
              </a:rPr>
              <a:t>chatbots </a:t>
            </a:r>
            <a:r>
              <a:rPr sz="2800" spc="40" dirty="0">
                <a:solidFill>
                  <a:srgbClr val="EA5458"/>
                </a:solidFill>
                <a:latin typeface="Trebuchet MS"/>
                <a:cs typeface="Trebuchet MS"/>
              </a:rPr>
              <a:t>to </a:t>
            </a:r>
            <a:r>
              <a:rPr sz="2800" spc="25" dirty="0">
                <a:solidFill>
                  <a:srgbClr val="EA5458"/>
                </a:solidFill>
                <a:latin typeface="Trebuchet MS"/>
                <a:cs typeface="Trebuchet MS"/>
              </a:rPr>
              <a:t>deliver </a:t>
            </a:r>
            <a:r>
              <a:rPr sz="2800" spc="30" dirty="0">
                <a:solidFill>
                  <a:srgbClr val="EA5458"/>
                </a:solidFill>
                <a:latin typeface="Trebuchet MS"/>
                <a:cs typeface="Trebuchet MS"/>
              </a:rPr>
              <a:t>accurate </a:t>
            </a:r>
            <a:r>
              <a:rPr sz="2800" spc="35" dirty="0">
                <a:solidFill>
                  <a:srgbClr val="EA5458"/>
                </a:solidFill>
                <a:latin typeface="Trebuchet MS"/>
                <a:cs typeface="Trebuchet MS"/>
              </a:rPr>
              <a:t> </a:t>
            </a:r>
            <a:r>
              <a:rPr sz="2800" spc="95" dirty="0">
                <a:solidFill>
                  <a:srgbClr val="EA5458"/>
                </a:solidFill>
                <a:latin typeface="Trebuchet MS"/>
                <a:cs typeface="Trebuchet MS"/>
              </a:rPr>
              <a:t>responses, </a:t>
            </a:r>
            <a:r>
              <a:rPr sz="2800" spc="145" dirty="0">
                <a:solidFill>
                  <a:srgbClr val="EA5458"/>
                </a:solidFill>
                <a:latin typeface="Trebuchet MS"/>
                <a:cs typeface="Trebuchet MS"/>
              </a:rPr>
              <a:t>making </a:t>
            </a:r>
            <a:r>
              <a:rPr sz="2800" spc="100" dirty="0">
                <a:solidFill>
                  <a:srgbClr val="EA5458"/>
                </a:solidFill>
                <a:latin typeface="Trebuchet MS"/>
                <a:cs typeface="Trebuchet MS"/>
              </a:rPr>
              <a:t>customer </a:t>
            </a:r>
            <a:r>
              <a:rPr sz="2800" spc="105" dirty="0">
                <a:solidFill>
                  <a:srgbClr val="EA5458"/>
                </a:solidFill>
                <a:latin typeface="Trebuchet MS"/>
                <a:cs typeface="Trebuchet MS"/>
              </a:rPr>
              <a:t> </a:t>
            </a:r>
            <a:r>
              <a:rPr sz="2800" spc="40" dirty="0">
                <a:solidFill>
                  <a:srgbClr val="EA5458"/>
                </a:solidFill>
                <a:latin typeface="Trebuchet MS"/>
                <a:cs typeface="Trebuchet MS"/>
              </a:rPr>
              <a:t>interactions</a:t>
            </a:r>
            <a:r>
              <a:rPr sz="2800" spc="-125" dirty="0">
                <a:solidFill>
                  <a:srgbClr val="EA5458"/>
                </a:solidFill>
                <a:latin typeface="Trebuchet MS"/>
                <a:cs typeface="Trebuchet MS"/>
              </a:rPr>
              <a:t> </a:t>
            </a:r>
            <a:r>
              <a:rPr sz="2800" spc="120" dirty="0">
                <a:solidFill>
                  <a:srgbClr val="EA5458"/>
                </a:solidFill>
                <a:latin typeface="Trebuchet MS"/>
                <a:cs typeface="Trebuchet MS"/>
              </a:rPr>
              <a:t>seamless</a:t>
            </a:r>
            <a:r>
              <a:rPr sz="2800" spc="-120" dirty="0">
                <a:solidFill>
                  <a:srgbClr val="EA5458"/>
                </a:solidFill>
                <a:latin typeface="Trebuchet MS"/>
                <a:cs typeface="Trebuchet MS"/>
              </a:rPr>
              <a:t> </a:t>
            </a:r>
            <a:r>
              <a:rPr sz="2800" spc="150" dirty="0">
                <a:solidFill>
                  <a:srgbClr val="EA5458"/>
                </a:solidFill>
                <a:latin typeface="Trebuchet MS"/>
                <a:cs typeface="Trebuchet MS"/>
              </a:rPr>
              <a:t>and</a:t>
            </a:r>
            <a:r>
              <a:rPr sz="2800" spc="-125" dirty="0">
                <a:solidFill>
                  <a:srgbClr val="EA5458"/>
                </a:solidFill>
                <a:latin typeface="Trebuchet MS"/>
                <a:cs typeface="Trebuchet MS"/>
              </a:rPr>
              <a:t> </a:t>
            </a:r>
            <a:r>
              <a:rPr sz="2800" spc="-15" dirty="0">
                <a:solidFill>
                  <a:srgbClr val="EA5458"/>
                </a:solidFill>
                <a:latin typeface="Trebuchet MS"/>
                <a:cs typeface="Trebuchet MS"/>
              </a:rPr>
              <a:t>eﬃcient.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2040432" y="1015848"/>
            <a:ext cx="6532245" cy="479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950" spc="80" dirty="0"/>
              <a:t>U</a:t>
            </a:r>
            <a:r>
              <a:rPr sz="2950" spc="165" dirty="0"/>
              <a:t>n</a:t>
            </a:r>
            <a:r>
              <a:rPr sz="2950" spc="220" dirty="0"/>
              <a:t>d</a:t>
            </a:r>
            <a:r>
              <a:rPr sz="2950" spc="-114" dirty="0"/>
              <a:t>e</a:t>
            </a:r>
            <a:r>
              <a:rPr sz="2950" spc="65" dirty="0"/>
              <a:t>r</a:t>
            </a:r>
            <a:r>
              <a:rPr sz="2950" spc="-185" dirty="0"/>
              <a:t>s</a:t>
            </a:r>
            <a:r>
              <a:rPr sz="2950" spc="35" dirty="0"/>
              <a:t>t</a:t>
            </a:r>
            <a:r>
              <a:rPr sz="2950" spc="290" dirty="0"/>
              <a:t>a</a:t>
            </a:r>
            <a:r>
              <a:rPr sz="2950" spc="165" dirty="0"/>
              <a:t>n</a:t>
            </a:r>
            <a:r>
              <a:rPr sz="2950" spc="220" dirty="0"/>
              <a:t>d</a:t>
            </a:r>
            <a:r>
              <a:rPr sz="2950" spc="245" dirty="0"/>
              <a:t>i</a:t>
            </a:r>
            <a:r>
              <a:rPr sz="2950" spc="165" dirty="0"/>
              <a:t>n</a:t>
            </a:r>
            <a:r>
              <a:rPr sz="2950" spc="245" dirty="0"/>
              <a:t>g</a:t>
            </a:r>
            <a:r>
              <a:rPr sz="2950" spc="-484" dirty="0"/>
              <a:t> </a:t>
            </a:r>
            <a:r>
              <a:rPr sz="2950" spc="-345" dirty="0"/>
              <a:t>G</a:t>
            </a:r>
            <a:r>
              <a:rPr sz="2950" spc="-114" dirty="0"/>
              <a:t>e</a:t>
            </a:r>
            <a:r>
              <a:rPr sz="2950" spc="170" dirty="0"/>
              <a:t>n</a:t>
            </a:r>
            <a:r>
              <a:rPr sz="2950" spc="-484" dirty="0"/>
              <a:t> </a:t>
            </a:r>
            <a:r>
              <a:rPr sz="2950" spc="105" dirty="0"/>
              <a:t>A</a:t>
            </a:r>
            <a:r>
              <a:rPr sz="2950" spc="-245" dirty="0"/>
              <a:t>I</a:t>
            </a:r>
            <a:r>
              <a:rPr sz="2950" spc="-484" dirty="0"/>
              <a:t> </a:t>
            </a:r>
            <a:r>
              <a:rPr sz="2950" spc="-330" dirty="0"/>
              <a:t>T</a:t>
            </a:r>
            <a:r>
              <a:rPr sz="2950" spc="-114" dirty="0"/>
              <a:t>e</a:t>
            </a:r>
            <a:r>
              <a:rPr sz="2950" spc="-130" dirty="0"/>
              <a:t>c</a:t>
            </a:r>
            <a:r>
              <a:rPr sz="2950" spc="165" dirty="0"/>
              <a:t>hn</a:t>
            </a:r>
            <a:r>
              <a:rPr sz="2950" spc="70" dirty="0"/>
              <a:t>o</a:t>
            </a:r>
            <a:r>
              <a:rPr sz="2950" spc="285" dirty="0"/>
              <a:t>l</a:t>
            </a:r>
            <a:r>
              <a:rPr sz="2950" spc="70" dirty="0"/>
              <a:t>o</a:t>
            </a:r>
            <a:r>
              <a:rPr sz="2950" spc="240" dirty="0"/>
              <a:t>g</a:t>
            </a:r>
            <a:r>
              <a:rPr sz="2950" spc="235" dirty="0"/>
              <a:t>y</a:t>
            </a:r>
            <a:endParaRPr sz="2950"/>
          </a:p>
        </p:txBody>
      </p:sp>
      <p:grpSp>
        <p:nvGrpSpPr>
          <p:cNvPr id="29" name="object 29"/>
          <p:cNvGrpSpPr/>
          <p:nvPr/>
        </p:nvGrpSpPr>
        <p:grpSpPr>
          <a:xfrm>
            <a:off x="10463212" y="1759889"/>
            <a:ext cx="6487160" cy="6477000"/>
            <a:chOff x="10463212" y="1759889"/>
            <a:chExt cx="6487160" cy="6477000"/>
          </a:xfrm>
        </p:grpSpPr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467975" y="1759889"/>
              <a:ext cx="6476999" cy="647699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0463212" y="1759889"/>
              <a:ext cx="6487160" cy="6477000"/>
            </a:xfrm>
            <a:custGeom>
              <a:avLst/>
              <a:gdLst/>
              <a:ahLst/>
              <a:cxnLst/>
              <a:rect l="l" t="t" r="r" b="b"/>
              <a:pathLst>
                <a:path w="6487159" h="6477000">
                  <a:moveTo>
                    <a:pt x="3248088" y="0"/>
                  </a:moveTo>
                  <a:lnTo>
                    <a:pt x="3238563" y="0"/>
                  </a:lnTo>
                  <a:lnTo>
                    <a:pt x="3198770" y="243"/>
                  </a:lnTo>
                  <a:lnTo>
                    <a:pt x="3159013" y="973"/>
                  </a:lnTo>
                  <a:lnTo>
                    <a:pt x="3119280" y="2191"/>
                  </a:lnTo>
                  <a:lnTo>
                    <a:pt x="3079559" y="3898"/>
                  </a:lnTo>
                  <a:lnTo>
                    <a:pt x="3039864" y="6087"/>
                  </a:lnTo>
                  <a:lnTo>
                    <a:pt x="3000216" y="8764"/>
                  </a:lnTo>
                  <a:lnTo>
                    <a:pt x="2960616" y="11930"/>
                  </a:lnTo>
                  <a:lnTo>
                    <a:pt x="2921063" y="15582"/>
                  </a:lnTo>
                  <a:lnTo>
                    <a:pt x="2881558" y="19726"/>
                  </a:lnTo>
                  <a:lnTo>
                    <a:pt x="2842101" y="24350"/>
                  </a:lnTo>
                  <a:lnTo>
                    <a:pt x="2802691" y="29457"/>
                  </a:lnTo>
                  <a:lnTo>
                    <a:pt x="2763329" y="35052"/>
                  </a:lnTo>
                  <a:lnTo>
                    <a:pt x="2724038" y="41121"/>
                  </a:lnTo>
                  <a:lnTo>
                    <a:pt x="2684843" y="47672"/>
                  </a:lnTo>
                  <a:lnTo>
                    <a:pt x="2645743" y="54704"/>
                  </a:lnTo>
                  <a:lnTo>
                    <a:pt x="2606738" y="62217"/>
                  </a:lnTo>
                  <a:lnTo>
                    <a:pt x="2567755" y="70216"/>
                  </a:lnTo>
                  <a:lnTo>
                    <a:pt x="2528903" y="78687"/>
                  </a:lnTo>
                  <a:lnTo>
                    <a:pt x="2490170" y="87632"/>
                  </a:lnTo>
                  <a:lnTo>
                    <a:pt x="2451544" y="97053"/>
                  </a:lnTo>
                  <a:lnTo>
                    <a:pt x="2413111" y="106945"/>
                  </a:lnTo>
                  <a:lnTo>
                    <a:pt x="2374773" y="117306"/>
                  </a:lnTo>
                  <a:lnTo>
                    <a:pt x="2336530" y="128139"/>
                  </a:lnTo>
                  <a:lnTo>
                    <a:pt x="2298382" y="139446"/>
                  </a:lnTo>
                  <a:lnTo>
                    <a:pt x="2260443" y="151213"/>
                  </a:lnTo>
                  <a:lnTo>
                    <a:pt x="2222641" y="163447"/>
                  </a:lnTo>
                  <a:lnTo>
                    <a:pt x="2184984" y="176145"/>
                  </a:lnTo>
                  <a:lnTo>
                    <a:pt x="2147481" y="189306"/>
                  </a:lnTo>
                  <a:lnTo>
                    <a:pt x="2110143" y="202924"/>
                  </a:lnTo>
                  <a:lnTo>
                    <a:pt x="2072979" y="216996"/>
                  </a:lnTo>
                  <a:lnTo>
                    <a:pt x="2035992" y="231523"/>
                  </a:lnTo>
                  <a:lnTo>
                    <a:pt x="1999183" y="246507"/>
                  </a:lnTo>
                  <a:lnTo>
                    <a:pt x="1962554" y="261942"/>
                  </a:lnTo>
                  <a:lnTo>
                    <a:pt x="1926124" y="277823"/>
                  </a:lnTo>
                  <a:lnTo>
                    <a:pt x="1889892" y="294150"/>
                  </a:lnTo>
                  <a:lnTo>
                    <a:pt x="1853857" y="310921"/>
                  </a:lnTo>
                  <a:lnTo>
                    <a:pt x="1818036" y="328140"/>
                  </a:lnTo>
                  <a:lnTo>
                    <a:pt x="1782432" y="345792"/>
                  </a:lnTo>
                  <a:lnTo>
                    <a:pt x="1747047" y="363878"/>
                  </a:lnTo>
                  <a:lnTo>
                    <a:pt x="1711883" y="382397"/>
                  </a:lnTo>
                  <a:lnTo>
                    <a:pt x="1676943" y="401344"/>
                  </a:lnTo>
                  <a:lnTo>
                    <a:pt x="1642246" y="420717"/>
                  </a:lnTo>
                  <a:lnTo>
                    <a:pt x="1607792" y="440516"/>
                  </a:lnTo>
                  <a:lnTo>
                    <a:pt x="1573580" y="460743"/>
                  </a:lnTo>
                  <a:lnTo>
                    <a:pt x="1539614" y="481381"/>
                  </a:lnTo>
                  <a:lnTo>
                    <a:pt x="1505912" y="502434"/>
                  </a:lnTo>
                  <a:lnTo>
                    <a:pt x="1472471" y="523901"/>
                  </a:lnTo>
                  <a:lnTo>
                    <a:pt x="1439291" y="545782"/>
                  </a:lnTo>
                  <a:lnTo>
                    <a:pt x="1406377" y="568063"/>
                  </a:lnTo>
                  <a:lnTo>
                    <a:pt x="1373743" y="590746"/>
                  </a:lnTo>
                  <a:lnTo>
                    <a:pt x="1341389" y="613830"/>
                  </a:lnTo>
                  <a:lnTo>
                    <a:pt x="1309319" y="637311"/>
                  </a:lnTo>
                  <a:lnTo>
                    <a:pt x="1277546" y="661181"/>
                  </a:lnTo>
                  <a:lnTo>
                    <a:pt x="1246070" y="685434"/>
                  </a:lnTo>
                  <a:lnTo>
                    <a:pt x="1214893" y="710074"/>
                  </a:lnTo>
                  <a:lnTo>
                    <a:pt x="1184021" y="735101"/>
                  </a:lnTo>
                  <a:lnTo>
                    <a:pt x="1153452" y="760499"/>
                  </a:lnTo>
                  <a:lnTo>
                    <a:pt x="1123202" y="786269"/>
                  </a:lnTo>
                  <a:lnTo>
                    <a:pt x="1093268" y="812411"/>
                  </a:lnTo>
                  <a:lnTo>
                    <a:pt x="1063650" y="838923"/>
                  </a:lnTo>
                  <a:lnTo>
                    <a:pt x="1034367" y="865796"/>
                  </a:lnTo>
                  <a:lnTo>
                    <a:pt x="1005422" y="893021"/>
                  </a:lnTo>
                  <a:lnTo>
                    <a:pt x="976812" y="920600"/>
                  </a:lnTo>
                  <a:lnTo>
                    <a:pt x="948537" y="948537"/>
                  </a:lnTo>
                  <a:lnTo>
                    <a:pt x="920605" y="976807"/>
                  </a:lnTo>
                  <a:lnTo>
                    <a:pt x="893025" y="1005417"/>
                  </a:lnTo>
                  <a:lnTo>
                    <a:pt x="865798" y="1034366"/>
                  </a:lnTo>
                  <a:lnTo>
                    <a:pt x="838923" y="1063650"/>
                  </a:lnTo>
                  <a:lnTo>
                    <a:pt x="812418" y="1093261"/>
                  </a:lnTo>
                  <a:lnTo>
                    <a:pt x="786279" y="1123191"/>
                  </a:lnTo>
                  <a:lnTo>
                    <a:pt x="760506" y="1153440"/>
                  </a:lnTo>
                  <a:lnTo>
                    <a:pt x="735101" y="1184008"/>
                  </a:lnTo>
                  <a:lnTo>
                    <a:pt x="710079" y="1214885"/>
                  </a:lnTo>
                  <a:lnTo>
                    <a:pt x="685439" y="1246063"/>
                  </a:lnTo>
                  <a:lnTo>
                    <a:pt x="661183" y="1277541"/>
                  </a:lnTo>
                  <a:lnTo>
                    <a:pt x="637311" y="1309319"/>
                  </a:lnTo>
                  <a:lnTo>
                    <a:pt x="613832" y="1341387"/>
                  </a:lnTo>
                  <a:lnTo>
                    <a:pt x="590751" y="1373736"/>
                  </a:lnTo>
                  <a:lnTo>
                    <a:pt x="568068" y="1406367"/>
                  </a:lnTo>
                  <a:lnTo>
                    <a:pt x="545782" y="1439278"/>
                  </a:lnTo>
                  <a:lnTo>
                    <a:pt x="523908" y="1472461"/>
                  </a:lnTo>
                  <a:lnTo>
                    <a:pt x="502443" y="1505905"/>
                  </a:lnTo>
                  <a:lnTo>
                    <a:pt x="481388" y="1539612"/>
                  </a:lnTo>
                  <a:lnTo>
                    <a:pt x="460743" y="1573580"/>
                  </a:lnTo>
                  <a:lnTo>
                    <a:pt x="440522" y="1607792"/>
                  </a:lnTo>
                  <a:lnTo>
                    <a:pt x="420722" y="1642244"/>
                  </a:lnTo>
                  <a:lnTo>
                    <a:pt x="401346" y="1676938"/>
                  </a:lnTo>
                  <a:lnTo>
                    <a:pt x="382397" y="1711871"/>
                  </a:lnTo>
                  <a:lnTo>
                    <a:pt x="363878" y="1747040"/>
                  </a:lnTo>
                  <a:lnTo>
                    <a:pt x="345794" y="1782425"/>
                  </a:lnTo>
                  <a:lnTo>
                    <a:pt x="328145" y="1818030"/>
                  </a:lnTo>
                  <a:lnTo>
                    <a:pt x="310934" y="1853857"/>
                  </a:lnTo>
                  <a:lnTo>
                    <a:pt x="294157" y="1889892"/>
                  </a:lnTo>
                  <a:lnTo>
                    <a:pt x="277831" y="1926123"/>
                  </a:lnTo>
                  <a:lnTo>
                    <a:pt x="261952" y="1962549"/>
                  </a:lnTo>
                  <a:lnTo>
                    <a:pt x="246519" y="1999170"/>
                  </a:lnTo>
                  <a:lnTo>
                    <a:pt x="231534" y="2035985"/>
                  </a:lnTo>
                  <a:lnTo>
                    <a:pt x="217003" y="2072973"/>
                  </a:lnTo>
                  <a:lnTo>
                    <a:pt x="202926" y="2110137"/>
                  </a:lnTo>
                  <a:lnTo>
                    <a:pt x="189306" y="2147481"/>
                  </a:lnTo>
                  <a:lnTo>
                    <a:pt x="176145" y="2184981"/>
                  </a:lnTo>
                  <a:lnTo>
                    <a:pt x="163447" y="2222634"/>
                  </a:lnTo>
                  <a:lnTo>
                    <a:pt x="151213" y="2260443"/>
                  </a:lnTo>
                  <a:lnTo>
                    <a:pt x="139446" y="2298407"/>
                  </a:lnTo>
                  <a:lnTo>
                    <a:pt x="128144" y="2336513"/>
                  </a:lnTo>
                  <a:lnTo>
                    <a:pt x="117311" y="2374746"/>
                  </a:lnTo>
                  <a:lnTo>
                    <a:pt x="106947" y="2413109"/>
                  </a:lnTo>
                  <a:lnTo>
                    <a:pt x="97053" y="2451608"/>
                  </a:lnTo>
                  <a:lnTo>
                    <a:pt x="87633" y="2490219"/>
                  </a:lnTo>
                  <a:lnTo>
                    <a:pt x="78689" y="2528939"/>
                  </a:lnTo>
                  <a:lnTo>
                    <a:pt x="70221" y="2567767"/>
                  </a:lnTo>
                  <a:lnTo>
                    <a:pt x="62230" y="2606700"/>
                  </a:lnTo>
                  <a:lnTo>
                    <a:pt x="54715" y="2645726"/>
                  </a:lnTo>
                  <a:lnTo>
                    <a:pt x="47678" y="2684835"/>
                  </a:lnTo>
                  <a:lnTo>
                    <a:pt x="41123" y="2724027"/>
                  </a:lnTo>
                  <a:lnTo>
                    <a:pt x="35052" y="2763304"/>
                  </a:lnTo>
                  <a:lnTo>
                    <a:pt x="29463" y="2802654"/>
                  </a:lnTo>
                  <a:lnTo>
                    <a:pt x="24357" y="2842064"/>
                  </a:lnTo>
                  <a:lnTo>
                    <a:pt x="19734" y="2881534"/>
                  </a:lnTo>
                  <a:lnTo>
                    <a:pt x="15595" y="2921063"/>
                  </a:lnTo>
                  <a:lnTo>
                    <a:pt x="11942" y="2960639"/>
                  </a:lnTo>
                  <a:lnTo>
                    <a:pt x="8775" y="3000252"/>
                  </a:lnTo>
                  <a:lnTo>
                    <a:pt x="6094" y="3039901"/>
                  </a:lnTo>
                  <a:lnTo>
                    <a:pt x="3898" y="3079584"/>
                  </a:lnTo>
                  <a:lnTo>
                    <a:pt x="2191" y="3119297"/>
                  </a:lnTo>
                  <a:lnTo>
                    <a:pt x="973" y="3159018"/>
                  </a:lnTo>
                  <a:lnTo>
                    <a:pt x="243" y="3198751"/>
                  </a:lnTo>
                  <a:lnTo>
                    <a:pt x="0" y="3238500"/>
                  </a:lnTo>
                  <a:lnTo>
                    <a:pt x="243" y="3278242"/>
                  </a:lnTo>
                  <a:lnTo>
                    <a:pt x="973" y="3317975"/>
                  </a:lnTo>
                  <a:lnTo>
                    <a:pt x="2191" y="3357695"/>
                  </a:lnTo>
                  <a:lnTo>
                    <a:pt x="3898" y="3397402"/>
                  </a:lnTo>
                  <a:lnTo>
                    <a:pt x="6094" y="3437085"/>
                  </a:lnTo>
                  <a:lnTo>
                    <a:pt x="8775" y="3476734"/>
                  </a:lnTo>
                  <a:lnTo>
                    <a:pt x="11942" y="3516347"/>
                  </a:lnTo>
                  <a:lnTo>
                    <a:pt x="15595" y="3555923"/>
                  </a:lnTo>
                  <a:lnTo>
                    <a:pt x="19734" y="3595452"/>
                  </a:lnTo>
                  <a:lnTo>
                    <a:pt x="24357" y="3634922"/>
                  </a:lnTo>
                  <a:lnTo>
                    <a:pt x="29463" y="3674333"/>
                  </a:lnTo>
                  <a:lnTo>
                    <a:pt x="35052" y="3713683"/>
                  </a:lnTo>
                  <a:lnTo>
                    <a:pt x="41123" y="3752961"/>
                  </a:lnTo>
                  <a:lnTo>
                    <a:pt x="47678" y="3792158"/>
                  </a:lnTo>
                  <a:lnTo>
                    <a:pt x="54715" y="3831271"/>
                  </a:lnTo>
                  <a:lnTo>
                    <a:pt x="62230" y="3870299"/>
                  </a:lnTo>
                  <a:lnTo>
                    <a:pt x="70221" y="3909230"/>
                  </a:lnTo>
                  <a:lnTo>
                    <a:pt x="78689" y="3948053"/>
                  </a:lnTo>
                  <a:lnTo>
                    <a:pt x="87633" y="3986769"/>
                  </a:lnTo>
                  <a:lnTo>
                    <a:pt x="97053" y="4025379"/>
                  </a:lnTo>
                  <a:lnTo>
                    <a:pt x="106947" y="4063879"/>
                  </a:lnTo>
                  <a:lnTo>
                    <a:pt x="117311" y="4102246"/>
                  </a:lnTo>
                  <a:lnTo>
                    <a:pt x="128144" y="4140479"/>
                  </a:lnTo>
                  <a:lnTo>
                    <a:pt x="139446" y="4178579"/>
                  </a:lnTo>
                  <a:lnTo>
                    <a:pt x="151213" y="4216544"/>
                  </a:lnTo>
                  <a:lnTo>
                    <a:pt x="163447" y="4254354"/>
                  </a:lnTo>
                  <a:lnTo>
                    <a:pt x="176145" y="4292011"/>
                  </a:lnTo>
                  <a:lnTo>
                    <a:pt x="189306" y="4329518"/>
                  </a:lnTo>
                  <a:lnTo>
                    <a:pt x="202926" y="4366854"/>
                  </a:lnTo>
                  <a:lnTo>
                    <a:pt x="217003" y="4404015"/>
                  </a:lnTo>
                  <a:lnTo>
                    <a:pt x="231534" y="4441002"/>
                  </a:lnTo>
                  <a:lnTo>
                    <a:pt x="246519" y="4477816"/>
                  </a:lnTo>
                  <a:lnTo>
                    <a:pt x="261952" y="4514445"/>
                  </a:lnTo>
                  <a:lnTo>
                    <a:pt x="277831" y="4550873"/>
                  </a:lnTo>
                  <a:lnTo>
                    <a:pt x="294157" y="4587101"/>
                  </a:lnTo>
                  <a:lnTo>
                    <a:pt x="310934" y="4623130"/>
                  </a:lnTo>
                  <a:lnTo>
                    <a:pt x="328145" y="4658956"/>
                  </a:lnTo>
                  <a:lnTo>
                    <a:pt x="345794" y="4694561"/>
                  </a:lnTo>
                  <a:lnTo>
                    <a:pt x="363878" y="4729947"/>
                  </a:lnTo>
                  <a:lnTo>
                    <a:pt x="382397" y="4765116"/>
                  </a:lnTo>
                  <a:lnTo>
                    <a:pt x="401346" y="4800049"/>
                  </a:lnTo>
                  <a:lnTo>
                    <a:pt x="420722" y="4834744"/>
                  </a:lnTo>
                  <a:lnTo>
                    <a:pt x="440522" y="4869200"/>
                  </a:lnTo>
                  <a:lnTo>
                    <a:pt x="460743" y="4903419"/>
                  </a:lnTo>
                  <a:lnTo>
                    <a:pt x="481388" y="4937380"/>
                  </a:lnTo>
                  <a:lnTo>
                    <a:pt x="502443" y="4971083"/>
                  </a:lnTo>
                  <a:lnTo>
                    <a:pt x="523908" y="5004526"/>
                  </a:lnTo>
                  <a:lnTo>
                    <a:pt x="545782" y="5037709"/>
                  </a:lnTo>
                  <a:lnTo>
                    <a:pt x="568068" y="5070620"/>
                  </a:lnTo>
                  <a:lnTo>
                    <a:pt x="590751" y="5103250"/>
                  </a:lnTo>
                  <a:lnTo>
                    <a:pt x="613832" y="5135599"/>
                  </a:lnTo>
                  <a:lnTo>
                    <a:pt x="637311" y="5167668"/>
                  </a:lnTo>
                  <a:lnTo>
                    <a:pt x="661183" y="5199445"/>
                  </a:lnTo>
                  <a:lnTo>
                    <a:pt x="685439" y="5230923"/>
                  </a:lnTo>
                  <a:lnTo>
                    <a:pt x="710079" y="5262101"/>
                  </a:lnTo>
                  <a:lnTo>
                    <a:pt x="735101" y="5292979"/>
                  </a:lnTo>
                  <a:lnTo>
                    <a:pt x="760506" y="5323547"/>
                  </a:lnTo>
                  <a:lnTo>
                    <a:pt x="786279" y="5353796"/>
                  </a:lnTo>
                  <a:lnTo>
                    <a:pt x="812418" y="5383726"/>
                  </a:lnTo>
                  <a:lnTo>
                    <a:pt x="838923" y="5413336"/>
                  </a:lnTo>
                  <a:lnTo>
                    <a:pt x="865798" y="5442621"/>
                  </a:lnTo>
                  <a:lnTo>
                    <a:pt x="893025" y="5471571"/>
                  </a:lnTo>
                  <a:lnTo>
                    <a:pt x="920605" y="5500185"/>
                  </a:lnTo>
                  <a:lnTo>
                    <a:pt x="948537" y="5528462"/>
                  </a:lnTo>
                  <a:lnTo>
                    <a:pt x="976812" y="5556394"/>
                  </a:lnTo>
                  <a:lnTo>
                    <a:pt x="1005422" y="5583972"/>
                  </a:lnTo>
                  <a:lnTo>
                    <a:pt x="1034367" y="5611196"/>
                  </a:lnTo>
                  <a:lnTo>
                    <a:pt x="1063650" y="5638063"/>
                  </a:lnTo>
                  <a:lnTo>
                    <a:pt x="1093268" y="5664576"/>
                  </a:lnTo>
                  <a:lnTo>
                    <a:pt x="1123202" y="5690717"/>
                  </a:lnTo>
                  <a:lnTo>
                    <a:pt x="1153452" y="5716487"/>
                  </a:lnTo>
                  <a:lnTo>
                    <a:pt x="1184021" y="5741885"/>
                  </a:lnTo>
                  <a:lnTo>
                    <a:pt x="1214893" y="5766913"/>
                  </a:lnTo>
                  <a:lnTo>
                    <a:pt x="1246070" y="5791554"/>
                  </a:lnTo>
                  <a:lnTo>
                    <a:pt x="1277546" y="5815811"/>
                  </a:lnTo>
                  <a:lnTo>
                    <a:pt x="1309319" y="5839688"/>
                  </a:lnTo>
                  <a:lnTo>
                    <a:pt x="1341389" y="5863167"/>
                  </a:lnTo>
                  <a:lnTo>
                    <a:pt x="1373743" y="5886246"/>
                  </a:lnTo>
                  <a:lnTo>
                    <a:pt x="1406377" y="5908925"/>
                  </a:lnTo>
                  <a:lnTo>
                    <a:pt x="1439291" y="5931204"/>
                  </a:lnTo>
                  <a:lnTo>
                    <a:pt x="1472471" y="5953086"/>
                  </a:lnTo>
                  <a:lnTo>
                    <a:pt x="1505912" y="5974553"/>
                  </a:lnTo>
                  <a:lnTo>
                    <a:pt x="1539614" y="5995605"/>
                  </a:lnTo>
                  <a:lnTo>
                    <a:pt x="1573580" y="6016244"/>
                  </a:lnTo>
                  <a:lnTo>
                    <a:pt x="1607792" y="6036470"/>
                  </a:lnTo>
                  <a:lnTo>
                    <a:pt x="1642246" y="6056271"/>
                  </a:lnTo>
                  <a:lnTo>
                    <a:pt x="1676943" y="6075647"/>
                  </a:lnTo>
                  <a:lnTo>
                    <a:pt x="1711883" y="6094603"/>
                  </a:lnTo>
                  <a:lnTo>
                    <a:pt x="1747047" y="6113120"/>
                  </a:lnTo>
                  <a:lnTo>
                    <a:pt x="1782432" y="6131201"/>
                  </a:lnTo>
                  <a:lnTo>
                    <a:pt x="1818036" y="6148849"/>
                  </a:lnTo>
                  <a:lnTo>
                    <a:pt x="1853857" y="6166065"/>
                  </a:lnTo>
                  <a:lnTo>
                    <a:pt x="1889892" y="6182836"/>
                  </a:lnTo>
                  <a:lnTo>
                    <a:pt x="1926124" y="6199163"/>
                  </a:lnTo>
                  <a:lnTo>
                    <a:pt x="1962554" y="6215045"/>
                  </a:lnTo>
                  <a:lnTo>
                    <a:pt x="1999183" y="6230480"/>
                  </a:lnTo>
                  <a:lnTo>
                    <a:pt x="2035992" y="6245465"/>
                  </a:lnTo>
                  <a:lnTo>
                    <a:pt x="2072979" y="6259995"/>
                  </a:lnTo>
                  <a:lnTo>
                    <a:pt x="2110143" y="6274067"/>
                  </a:lnTo>
                  <a:lnTo>
                    <a:pt x="2147481" y="6287681"/>
                  </a:lnTo>
                  <a:lnTo>
                    <a:pt x="2184984" y="6300842"/>
                  </a:lnTo>
                  <a:lnTo>
                    <a:pt x="2222641" y="6313539"/>
                  </a:lnTo>
                  <a:lnTo>
                    <a:pt x="2260443" y="6325773"/>
                  </a:lnTo>
                  <a:lnTo>
                    <a:pt x="2298382" y="6337541"/>
                  </a:lnTo>
                  <a:lnTo>
                    <a:pt x="2336530" y="6348847"/>
                  </a:lnTo>
                  <a:lnTo>
                    <a:pt x="2374773" y="6359680"/>
                  </a:lnTo>
                  <a:lnTo>
                    <a:pt x="2413111" y="6370041"/>
                  </a:lnTo>
                  <a:lnTo>
                    <a:pt x="2451544" y="6379933"/>
                  </a:lnTo>
                  <a:lnTo>
                    <a:pt x="2490170" y="6389361"/>
                  </a:lnTo>
                  <a:lnTo>
                    <a:pt x="2528903" y="6398309"/>
                  </a:lnTo>
                  <a:lnTo>
                    <a:pt x="2567755" y="6406778"/>
                  </a:lnTo>
                  <a:lnTo>
                    <a:pt x="2606738" y="6414770"/>
                  </a:lnTo>
                  <a:lnTo>
                    <a:pt x="2645743" y="6422283"/>
                  </a:lnTo>
                  <a:lnTo>
                    <a:pt x="2684843" y="6429316"/>
                  </a:lnTo>
                  <a:lnTo>
                    <a:pt x="2724038" y="6435870"/>
                  </a:lnTo>
                  <a:lnTo>
                    <a:pt x="2763329" y="6441948"/>
                  </a:lnTo>
                  <a:lnTo>
                    <a:pt x="2802691" y="6447536"/>
                  </a:lnTo>
                  <a:lnTo>
                    <a:pt x="2842101" y="6452643"/>
                  </a:lnTo>
                  <a:lnTo>
                    <a:pt x="2881558" y="6457266"/>
                  </a:lnTo>
                  <a:lnTo>
                    <a:pt x="2921063" y="6461404"/>
                  </a:lnTo>
                  <a:lnTo>
                    <a:pt x="2960616" y="6465057"/>
                  </a:lnTo>
                  <a:lnTo>
                    <a:pt x="3000216" y="6468224"/>
                  </a:lnTo>
                  <a:lnTo>
                    <a:pt x="3039864" y="6470905"/>
                  </a:lnTo>
                  <a:lnTo>
                    <a:pt x="3079559" y="6473101"/>
                  </a:lnTo>
                  <a:lnTo>
                    <a:pt x="3119280" y="6474803"/>
                  </a:lnTo>
                  <a:lnTo>
                    <a:pt x="3159013" y="6476022"/>
                  </a:lnTo>
                  <a:lnTo>
                    <a:pt x="3198770" y="6476755"/>
                  </a:lnTo>
                  <a:lnTo>
                    <a:pt x="3238563" y="6477000"/>
                  </a:lnTo>
                  <a:lnTo>
                    <a:pt x="3248088" y="6477000"/>
                  </a:lnTo>
                  <a:lnTo>
                    <a:pt x="3287807" y="6476755"/>
                  </a:lnTo>
                  <a:lnTo>
                    <a:pt x="3327527" y="6476022"/>
                  </a:lnTo>
                  <a:lnTo>
                    <a:pt x="3367246" y="6474803"/>
                  </a:lnTo>
                  <a:lnTo>
                    <a:pt x="3406965" y="6473101"/>
                  </a:lnTo>
                  <a:lnTo>
                    <a:pt x="3446660" y="6470905"/>
                  </a:lnTo>
                  <a:lnTo>
                    <a:pt x="3486308" y="6468224"/>
                  </a:lnTo>
                  <a:lnTo>
                    <a:pt x="3525908" y="6465057"/>
                  </a:lnTo>
                  <a:lnTo>
                    <a:pt x="3565461" y="6461404"/>
                  </a:lnTo>
                  <a:lnTo>
                    <a:pt x="3604966" y="6457266"/>
                  </a:lnTo>
                  <a:lnTo>
                    <a:pt x="3644423" y="6452643"/>
                  </a:lnTo>
                  <a:lnTo>
                    <a:pt x="3683833" y="6447536"/>
                  </a:lnTo>
                  <a:lnTo>
                    <a:pt x="3723195" y="6441948"/>
                  </a:lnTo>
                  <a:lnTo>
                    <a:pt x="3762486" y="6435870"/>
                  </a:lnTo>
                  <a:lnTo>
                    <a:pt x="3801681" y="6429316"/>
                  </a:lnTo>
                  <a:lnTo>
                    <a:pt x="3840781" y="6422283"/>
                  </a:lnTo>
                  <a:lnTo>
                    <a:pt x="3879786" y="6414770"/>
                  </a:lnTo>
                  <a:lnTo>
                    <a:pt x="3918767" y="6406778"/>
                  </a:lnTo>
                  <a:lnTo>
                    <a:pt x="3957605" y="6398309"/>
                  </a:lnTo>
                  <a:lnTo>
                    <a:pt x="3996301" y="6389361"/>
                  </a:lnTo>
                  <a:lnTo>
                    <a:pt x="4034853" y="6379933"/>
                  </a:lnTo>
                  <a:lnTo>
                    <a:pt x="4073360" y="6370041"/>
                  </a:lnTo>
                  <a:lnTo>
                    <a:pt x="4111736" y="6359680"/>
                  </a:lnTo>
                  <a:lnTo>
                    <a:pt x="4149992" y="6348847"/>
                  </a:lnTo>
                  <a:lnTo>
                    <a:pt x="4188142" y="6337541"/>
                  </a:lnTo>
                  <a:lnTo>
                    <a:pt x="4226075" y="6325773"/>
                  </a:lnTo>
                  <a:lnTo>
                    <a:pt x="4263866" y="6313539"/>
                  </a:lnTo>
                  <a:lnTo>
                    <a:pt x="4301513" y="6300842"/>
                  </a:lnTo>
                  <a:lnTo>
                    <a:pt x="4339018" y="6287681"/>
                  </a:lnTo>
                  <a:lnTo>
                    <a:pt x="4376358" y="6274067"/>
                  </a:lnTo>
                  <a:lnTo>
                    <a:pt x="4413519" y="6259995"/>
                  </a:lnTo>
                  <a:lnTo>
                    <a:pt x="4450514" y="6245465"/>
                  </a:lnTo>
                  <a:lnTo>
                    <a:pt x="4487354" y="6230480"/>
                  </a:lnTo>
                  <a:lnTo>
                    <a:pt x="4523950" y="6215045"/>
                  </a:lnTo>
                  <a:lnTo>
                    <a:pt x="4560379" y="6199163"/>
                  </a:lnTo>
                  <a:lnTo>
                    <a:pt x="4596618" y="6182836"/>
                  </a:lnTo>
                  <a:lnTo>
                    <a:pt x="4632642" y="6166065"/>
                  </a:lnTo>
                  <a:lnTo>
                    <a:pt x="4668454" y="6148849"/>
                  </a:lnTo>
                  <a:lnTo>
                    <a:pt x="4704064" y="6131201"/>
                  </a:lnTo>
                  <a:lnTo>
                    <a:pt x="4739459" y="6113120"/>
                  </a:lnTo>
                  <a:lnTo>
                    <a:pt x="4774628" y="6094603"/>
                  </a:lnTo>
                  <a:lnTo>
                    <a:pt x="4809561" y="6075647"/>
                  </a:lnTo>
                  <a:lnTo>
                    <a:pt x="4844256" y="6056271"/>
                  </a:lnTo>
                  <a:lnTo>
                    <a:pt x="4878713" y="6036470"/>
                  </a:lnTo>
                  <a:lnTo>
                    <a:pt x="4912931" y="6016244"/>
                  </a:lnTo>
                  <a:lnTo>
                    <a:pt x="4946910" y="5995605"/>
                  </a:lnTo>
                  <a:lnTo>
                    <a:pt x="4980638" y="5974553"/>
                  </a:lnTo>
                  <a:lnTo>
                    <a:pt x="5014104" y="5953086"/>
                  </a:lnTo>
                  <a:lnTo>
                    <a:pt x="5047297" y="5931204"/>
                  </a:lnTo>
                  <a:lnTo>
                    <a:pt x="5080206" y="5908925"/>
                  </a:lnTo>
                  <a:lnTo>
                    <a:pt x="5112829" y="5886246"/>
                  </a:lnTo>
                  <a:lnTo>
                    <a:pt x="5145166" y="5863167"/>
                  </a:lnTo>
                  <a:lnTo>
                    <a:pt x="5177218" y="5839688"/>
                  </a:lnTo>
                  <a:lnTo>
                    <a:pt x="5208984" y="5815811"/>
                  </a:lnTo>
                  <a:lnTo>
                    <a:pt x="5240464" y="5791554"/>
                  </a:lnTo>
                  <a:lnTo>
                    <a:pt x="5271658" y="5766913"/>
                  </a:lnTo>
                  <a:lnTo>
                    <a:pt x="5302567" y="5741885"/>
                  </a:lnTo>
                  <a:lnTo>
                    <a:pt x="5333093" y="5716487"/>
                  </a:lnTo>
                  <a:lnTo>
                    <a:pt x="5363321" y="5690717"/>
                  </a:lnTo>
                  <a:lnTo>
                    <a:pt x="5393239" y="5664576"/>
                  </a:lnTo>
                  <a:lnTo>
                    <a:pt x="5422836" y="5638063"/>
                  </a:lnTo>
                  <a:lnTo>
                    <a:pt x="5452121" y="5611196"/>
                  </a:lnTo>
                  <a:lnTo>
                    <a:pt x="5481097" y="5583972"/>
                  </a:lnTo>
                  <a:lnTo>
                    <a:pt x="5509740" y="5556394"/>
                  </a:lnTo>
                  <a:lnTo>
                    <a:pt x="5538025" y="5528462"/>
                  </a:lnTo>
                  <a:lnTo>
                    <a:pt x="5565937" y="5500185"/>
                  </a:lnTo>
                  <a:lnTo>
                    <a:pt x="5593492" y="5471571"/>
                  </a:lnTo>
                  <a:lnTo>
                    <a:pt x="5620714" y="5442621"/>
                  </a:lnTo>
                  <a:lnTo>
                    <a:pt x="5647626" y="5413336"/>
                  </a:lnTo>
                  <a:lnTo>
                    <a:pt x="5674108" y="5383726"/>
                  </a:lnTo>
                  <a:lnTo>
                    <a:pt x="5700220" y="5353796"/>
                  </a:lnTo>
                  <a:lnTo>
                    <a:pt x="5725975" y="5323547"/>
                  </a:lnTo>
                  <a:lnTo>
                    <a:pt x="5751385" y="5292979"/>
                  </a:lnTo>
                  <a:lnTo>
                    <a:pt x="5776434" y="5262101"/>
                  </a:lnTo>
                  <a:lnTo>
                    <a:pt x="5801090" y="5230923"/>
                  </a:lnTo>
                  <a:lnTo>
                    <a:pt x="5825341" y="5199445"/>
                  </a:lnTo>
                  <a:lnTo>
                    <a:pt x="5849175" y="5167668"/>
                  </a:lnTo>
                  <a:lnTo>
                    <a:pt x="5872680" y="5135599"/>
                  </a:lnTo>
                  <a:lnTo>
                    <a:pt x="5895768" y="5103250"/>
                  </a:lnTo>
                  <a:lnTo>
                    <a:pt x="5918452" y="5070620"/>
                  </a:lnTo>
                  <a:lnTo>
                    <a:pt x="5940742" y="5037709"/>
                  </a:lnTo>
                  <a:lnTo>
                    <a:pt x="5962628" y="5004526"/>
                  </a:lnTo>
                  <a:lnTo>
                    <a:pt x="5984097" y="4971083"/>
                  </a:lnTo>
                  <a:lnTo>
                    <a:pt x="6005161" y="4937380"/>
                  </a:lnTo>
                  <a:lnTo>
                    <a:pt x="6025832" y="4903419"/>
                  </a:lnTo>
                  <a:lnTo>
                    <a:pt x="6046021" y="4869200"/>
                  </a:lnTo>
                  <a:lnTo>
                    <a:pt x="6065805" y="4834744"/>
                  </a:lnTo>
                  <a:lnTo>
                    <a:pt x="6085161" y="4800049"/>
                  </a:lnTo>
                  <a:lnTo>
                    <a:pt x="6104064" y="4765116"/>
                  </a:lnTo>
                  <a:lnTo>
                    <a:pt x="6122612" y="4729947"/>
                  </a:lnTo>
                  <a:lnTo>
                    <a:pt x="6140719" y="4694561"/>
                  </a:lnTo>
                  <a:lnTo>
                    <a:pt x="6158374" y="4658956"/>
                  </a:lnTo>
                  <a:lnTo>
                    <a:pt x="6175565" y="4623130"/>
                  </a:lnTo>
                  <a:lnTo>
                    <a:pt x="6192377" y="4587101"/>
                  </a:lnTo>
                  <a:lnTo>
                    <a:pt x="6208712" y="4550873"/>
                  </a:lnTo>
                  <a:lnTo>
                    <a:pt x="6224571" y="4514445"/>
                  </a:lnTo>
                  <a:lnTo>
                    <a:pt x="6239954" y="4477816"/>
                  </a:lnTo>
                  <a:lnTo>
                    <a:pt x="6254958" y="4441002"/>
                  </a:lnTo>
                  <a:lnTo>
                    <a:pt x="6269497" y="4404013"/>
                  </a:lnTo>
                  <a:lnTo>
                    <a:pt x="6283585" y="4366849"/>
                  </a:lnTo>
                  <a:lnTo>
                    <a:pt x="6297231" y="4329506"/>
                  </a:lnTo>
                  <a:lnTo>
                    <a:pt x="6310350" y="4292006"/>
                  </a:lnTo>
                  <a:lnTo>
                    <a:pt x="6323028" y="4254352"/>
                  </a:lnTo>
                  <a:lnTo>
                    <a:pt x="6335254" y="4216543"/>
                  </a:lnTo>
                  <a:lnTo>
                    <a:pt x="6347015" y="4178579"/>
                  </a:lnTo>
                  <a:lnTo>
                    <a:pt x="6358376" y="4140479"/>
                  </a:lnTo>
                  <a:lnTo>
                    <a:pt x="6369224" y="4102246"/>
                  </a:lnTo>
                  <a:lnTo>
                    <a:pt x="6379573" y="4063879"/>
                  </a:lnTo>
                  <a:lnTo>
                    <a:pt x="6389433" y="4025379"/>
                  </a:lnTo>
                  <a:lnTo>
                    <a:pt x="6398891" y="3986769"/>
                  </a:lnTo>
                  <a:lnTo>
                    <a:pt x="6407848" y="3948053"/>
                  </a:lnTo>
                  <a:lnTo>
                    <a:pt x="6416329" y="3909230"/>
                  </a:lnTo>
                  <a:lnTo>
                    <a:pt x="6424358" y="3870299"/>
                  </a:lnTo>
                  <a:lnTo>
                    <a:pt x="6431835" y="3831271"/>
                  </a:lnTo>
                  <a:lnTo>
                    <a:pt x="6438836" y="3792158"/>
                  </a:lnTo>
                  <a:lnTo>
                    <a:pt x="6445361" y="3752961"/>
                  </a:lnTo>
                  <a:lnTo>
                    <a:pt x="6451409" y="3713683"/>
                  </a:lnTo>
                  <a:lnTo>
                    <a:pt x="6457055" y="3674333"/>
                  </a:lnTo>
                  <a:lnTo>
                    <a:pt x="6462188" y="3634922"/>
                  </a:lnTo>
                  <a:lnTo>
                    <a:pt x="6466822" y="3595452"/>
                  </a:lnTo>
                  <a:lnTo>
                    <a:pt x="6470967" y="3555923"/>
                  </a:lnTo>
                  <a:lnTo>
                    <a:pt x="6474614" y="3516347"/>
                  </a:lnTo>
                  <a:lnTo>
                    <a:pt x="6477762" y="3476734"/>
                  </a:lnTo>
                  <a:lnTo>
                    <a:pt x="6480433" y="3437085"/>
                  </a:lnTo>
                  <a:lnTo>
                    <a:pt x="6482651" y="3397402"/>
                  </a:lnTo>
                  <a:lnTo>
                    <a:pt x="6484338" y="3357695"/>
                  </a:lnTo>
                  <a:lnTo>
                    <a:pt x="6485572" y="3317975"/>
                  </a:lnTo>
                  <a:lnTo>
                    <a:pt x="6486330" y="3278242"/>
                  </a:lnTo>
                  <a:lnTo>
                    <a:pt x="6486588" y="3238500"/>
                  </a:lnTo>
                  <a:lnTo>
                    <a:pt x="6486330" y="3198751"/>
                  </a:lnTo>
                  <a:lnTo>
                    <a:pt x="6485572" y="3159018"/>
                  </a:lnTo>
                  <a:lnTo>
                    <a:pt x="6484338" y="3119297"/>
                  </a:lnTo>
                  <a:lnTo>
                    <a:pt x="6482651" y="3079584"/>
                  </a:lnTo>
                  <a:lnTo>
                    <a:pt x="6480433" y="3039901"/>
                  </a:lnTo>
                  <a:lnTo>
                    <a:pt x="6477762" y="3000252"/>
                  </a:lnTo>
                  <a:lnTo>
                    <a:pt x="6474614" y="2960639"/>
                  </a:lnTo>
                  <a:lnTo>
                    <a:pt x="6470967" y="2921063"/>
                  </a:lnTo>
                  <a:lnTo>
                    <a:pt x="6466822" y="2881534"/>
                  </a:lnTo>
                  <a:lnTo>
                    <a:pt x="6462188" y="2842064"/>
                  </a:lnTo>
                  <a:lnTo>
                    <a:pt x="6457055" y="2802654"/>
                  </a:lnTo>
                  <a:lnTo>
                    <a:pt x="6451409" y="2763304"/>
                  </a:lnTo>
                  <a:lnTo>
                    <a:pt x="6445361" y="2724027"/>
                  </a:lnTo>
                  <a:lnTo>
                    <a:pt x="6438836" y="2684835"/>
                  </a:lnTo>
                  <a:lnTo>
                    <a:pt x="6431835" y="2645726"/>
                  </a:lnTo>
                  <a:lnTo>
                    <a:pt x="6424358" y="2606700"/>
                  </a:lnTo>
                  <a:lnTo>
                    <a:pt x="6416329" y="2567767"/>
                  </a:lnTo>
                  <a:lnTo>
                    <a:pt x="6407848" y="2528939"/>
                  </a:lnTo>
                  <a:lnTo>
                    <a:pt x="6398891" y="2490219"/>
                  </a:lnTo>
                  <a:lnTo>
                    <a:pt x="6389433" y="2451608"/>
                  </a:lnTo>
                  <a:lnTo>
                    <a:pt x="6379573" y="2413109"/>
                  </a:lnTo>
                  <a:lnTo>
                    <a:pt x="6369224" y="2374746"/>
                  </a:lnTo>
                  <a:lnTo>
                    <a:pt x="6358376" y="2336513"/>
                  </a:lnTo>
                  <a:lnTo>
                    <a:pt x="6347015" y="2298407"/>
                  </a:lnTo>
                  <a:lnTo>
                    <a:pt x="6335254" y="2260443"/>
                  </a:lnTo>
                  <a:lnTo>
                    <a:pt x="6323028" y="2222634"/>
                  </a:lnTo>
                  <a:lnTo>
                    <a:pt x="6310350" y="2184981"/>
                  </a:lnTo>
                  <a:lnTo>
                    <a:pt x="6297231" y="2147481"/>
                  </a:lnTo>
                  <a:lnTo>
                    <a:pt x="6283585" y="2110137"/>
                  </a:lnTo>
                  <a:lnTo>
                    <a:pt x="6269497" y="2072973"/>
                  </a:lnTo>
                  <a:lnTo>
                    <a:pt x="6254958" y="2035985"/>
                  </a:lnTo>
                  <a:lnTo>
                    <a:pt x="6239954" y="1999170"/>
                  </a:lnTo>
                  <a:lnTo>
                    <a:pt x="6224571" y="1962549"/>
                  </a:lnTo>
                  <a:lnTo>
                    <a:pt x="6208712" y="1926123"/>
                  </a:lnTo>
                  <a:lnTo>
                    <a:pt x="6192377" y="1889892"/>
                  </a:lnTo>
                  <a:lnTo>
                    <a:pt x="6175565" y="1853857"/>
                  </a:lnTo>
                  <a:lnTo>
                    <a:pt x="6158374" y="1818030"/>
                  </a:lnTo>
                  <a:lnTo>
                    <a:pt x="6140719" y="1782425"/>
                  </a:lnTo>
                  <a:lnTo>
                    <a:pt x="6122612" y="1747040"/>
                  </a:lnTo>
                  <a:lnTo>
                    <a:pt x="6104064" y="1711871"/>
                  </a:lnTo>
                  <a:lnTo>
                    <a:pt x="6085161" y="1676938"/>
                  </a:lnTo>
                  <a:lnTo>
                    <a:pt x="6065805" y="1642244"/>
                  </a:lnTo>
                  <a:lnTo>
                    <a:pt x="6046021" y="1607792"/>
                  </a:lnTo>
                  <a:lnTo>
                    <a:pt x="6025832" y="1573580"/>
                  </a:lnTo>
                  <a:lnTo>
                    <a:pt x="6005161" y="1539612"/>
                  </a:lnTo>
                  <a:lnTo>
                    <a:pt x="5984097" y="1505905"/>
                  </a:lnTo>
                  <a:lnTo>
                    <a:pt x="5962628" y="1472461"/>
                  </a:lnTo>
                  <a:lnTo>
                    <a:pt x="5940742" y="1439278"/>
                  </a:lnTo>
                  <a:lnTo>
                    <a:pt x="5918452" y="1406367"/>
                  </a:lnTo>
                  <a:lnTo>
                    <a:pt x="5895768" y="1373736"/>
                  </a:lnTo>
                  <a:lnTo>
                    <a:pt x="5872680" y="1341387"/>
                  </a:lnTo>
                  <a:lnTo>
                    <a:pt x="5849175" y="1309319"/>
                  </a:lnTo>
                  <a:lnTo>
                    <a:pt x="5825341" y="1277541"/>
                  </a:lnTo>
                  <a:lnTo>
                    <a:pt x="5801090" y="1246063"/>
                  </a:lnTo>
                  <a:lnTo>
                    <a:pt x="5776434" y="1214885"/>
                  </a:lnTo>
                  <a:lnTo>
                    <a:pt x="5751385" y="1184008"/>
                  </a:lnTo>
                  <a:lnTo>
                    <a:pt x="5725975" y="1153440"/>
                  </a:lnTo>
                  <a:lnTo>
                    <a:pt x="5700220" y="1123191"/>
                  </a:lnTo>
                  <a:lnTo>
                    <a:pt x="5674108" y="1093261"/>
                  </a:lnTo>
                  <a:lnTo>
                    <a:pt x="5647626" y="1063650"/>
                  </a:lnTo>
                  <a:lnTo>
                    <a:pt x="5620714" y="1034366"/>
                  </a:lnTo>
                  <a:lnTo>
                    <a:pt x="5593492" y="1005417"/>
                  </a:lnTo>
                  <a:lnTo>
                    <a:pt x="5565937" y="976807"/>
                  </a:lnTo>
                  <a:lnTo>
                    <a:pt x="5538025" y="948537"/>
                  </a:lnTo>
                  <a:lnTo>
                    <a:pt x="5509740" y="920600"/>
                  </a:lnTo>
                  <a:lnTo>
                    <a:pt x="5481097" y="893021"/>
                  </a:lnTo>
                  <a:lnTo>
                    <a:pt x="5452121" y="865796"/>
                  </a:lnTo>
                  <a:lnTo>
                    <a:pt x="5422836" y="838923"/>
                  </a:lnTo>
                  <a:lnTo>
                    <a:pt x="5393239" y="812411"/>
                  </a:lnTo>
                  <a:lnTo>
                    <a:pt x="5363321" y="786269"/>
                  </a:lnTo>
                  <a:lnTo>
                    <a:pt x="5333093" y="760499"/>
                  </a:lnTo>
                  <a:lnTo>
                    <a:pt x="5302567" y="735101"/>
                  </a:lnTo>
                  <a:lnTo>
                    <a:pt x="5271658" y="710074"/>
                  </a:lnTo>
                  <a:lnTo>
                    <a:pt x="5240464" y="685434"/>
                  </a:lnTo>
                  <a:lnTo>
                    <a:pt x="5208984" y="661181"/>
                  </a:lnTo>
                  <a:lnTo>
                    <a:pt x="5177218" y="637311"/>
                  </a:lnTo>
                  <a:lnTo>
                    <a:pt x="5145166" y="613830"/>
                  </a:lnTo>
                  <a:lnTo>
                    <a:pt x="5112829" y="590746"/>
                  </a:lnTo>
                  <a:lnTo>
                    <a:pt x="5080206" y="568063"/>
                  </a:lnTo>
                  <a:lnTo>
                    <a:pt x="5047297" y="545782"/>
                  </a:lnTo>
                  <a:lnTo>
                    <a:pt x="5014104" y="523901"/>
                  </a:lnTo>
                  <a:lnTo>
                    <a:pt x="4980638" y="502434"/>
                  </a:lnTo>
                  <a:lnTo>
                    <a:pt x="4946910" y="481381"/>
                  </a:lnTo>
                  <a:lnTo>
                    <a:pt x="4912931" y="460743"/>
                  </a:lnTo>
                  <a:lnTo>
                    <a:pt x="4878713" y="440516"/>
                  </a:lnTo>
                  <a:lnTo>
                    <a:pt x="4844256" y="420717"/>
                  </a:lnTo>
                  <a:lnTo>
                    <a:pt x="4809561" y="401344"/>
                  </a:lnTo>
                  <a:lnTo>
                    <a:pt x="4774628" y="382397"/>
                  </a:lnTo>
                  <a:lnTo>
                    <a:pt x="4739459" y="363878"/>
                  </a:lnTo>
                  <a:lnTo>
                    <a:pt x="4704064" y="345792"/>
                  </a:lnTo>
                  <a:lnTo>
                    <a:pt x="4668454" y="328140"/>
                  </a:lnTo>
                  <a:lnTo>
                    <a:pt x="4632642" y="310921"/>
                  </a:lnTo>
                  <a:lnTo>
                    <a:pt x="4596618" y="294150"/>
                  </a:lnTo>
                  <a:lnTo>
                    <a:pt x="4560379" y="277823"/>
                  </a:lnTo>
                  <a:lnTo>
                    <a:pt x="4523950" y="261942"/>
                  </a:lnTo>
                  <a:lnTo>
                    <a:pt x="4487354" y="246507"/>
                  </a:lnTo>
                  <a:lnTo>
                    <a:pt x="4450514" y="231523"/>
                  </a:lnTo>
                  <a:lnTo>
                    <a:pt x="4413519" y="216996"/>
                  </a:lnTo>
                  <a:lnTo>
                    <a:pt x="4376358" y="202924"/>
                  </a:lnTo>
                  <a:lnTo>
                    <a:pt x="4339018" y="189306"/>
                  </a:lnTo>
                  <a:lnTo>
                    <a:pt x="4301513" y="176145"/>
                  </a:lnTo>
                  <a:lnTo>
                    <a:pt x="4263866" y="163447"/>
                  </a:lnTo>
                  <a:lnTo>
                    <a:pt x="4226075" y="151213"/>
                  </a:lnTo>
                  <a:lnTo>
                    <a:pt x="4188142" y="139446"/>
                  </a:lnTo>
                  <a:lnTo>
                    <a:pt x="4149992" y="128139"/>
                  </a:lnTo>
                  <a:lnTo>
                    <a:pt x="4111736" y="117306"/>
                  </a:lnTo>
                  <a:lnTo>
                    <a:pt x="4073360" y="106945"/>
                  </a:lnTo>
                  <a:lnTo>
                    <a:pt x="4034853" y="97053"/>
                  </a:lnTo>
                  <a:lnTo>
                    <a:pt x="3996301" y="87632"/>
                  </a:lnTo>
                  <a:lnTo>
                    <a:pt x="3957605" y="78687"/>
                  </a:lnTo>
                  <a:lnTo>
                    <a:pt x="3918767" y="70216"/>
                  </a:lnTo>
                  <a:lnTo>
                    <a:pt x="3879786" y="62217"/>
                  </a:lnTo>
                  <a:lnTo>
                    <a:pt x="3840781" y="54704"/>
                  </a:lnTo>
                  <a:lnTo>
                    <a:pt x="3801681" y="47672"/>
                  </a:lnTo>
                  <a:lnTo>
                    <a:pt x="3762486" y="41121"/>
                  </a:lnTo>
                  <a:lnTo>
                    <a:pt x="3723195" y="35052"/>
                  </a:lnTo>
                  <a:lnTo>
                    <a:pt x="3683833" y="29457"/>
                  </a:lnTo>
                  <a:lnTo>
                    <a:pt x="3644423" y="24350"/>
                  </a:lnTo>
                  <a:lnTo>
                    <a:pt x="3604966" y="19726"/>
                  </a:lnTo>
                  <a:lnTo>
                    <a:pt x="3565461" y="15582"/>
                  </a:lnTo>
                  <a:lnTo>
                    <a:pt x="3525908" y="11930"/>
                  </a:lnTo>
                  <a:lnTo>
                    <a:pt x="3486308" y="8764"/>
                  </a:lnTo>
                  <a:lnTo>
                    <a:pt x="3446660" y="6087"/>
                  </a:lnTo>
                  <a:lnTo>
                    <a:pt x="3406965" y="3898"/>
                  </a:lnTo>
                  <a:lnTo>
                    <a:pt x="3367246" y="2191"/>
                  </a:lnTo>
                  <a:lnTo>
                    <a:pt x="3327527" y="973"/>
                  </a:lnTo>
                  <a:lnTo>
                    <a:pt x="3287807" y="243"/>
                  </a:lnTo>
                  <a:lnTo>
                    <a:pt x="3248088" y="0"/>
                  </a:lnTo>
                  <a:close/>
                </a:path>
              </a:pathLst>
            </a:custGeom>
            <a:solidFill>
              <a:srgbClr val="EA5458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33525" y="1870557"/>
            <a:ext cx="15419069" cy="6546215"/>
          </a:xfrm>
          <a:custGeom>
            <a:avLst/>
            <a:gdLst/>
            <a:ahLst/>
            <a:cxnLst/>
            <a:rect l="l" t="t" r="r" b="b"/>
            <a:pathLst>
              <a:path w="15419069" h="6546215">
                <a:moveTo>
                  <a:pt x="15418740" y="0"/>
                </a:moveTo>
                <a:lnTo>
                  <a:pt x="0" y="0"/>
                </a:lnTo>
                <a:lnTo>
                  <a:pt x="0" y="6546202"/>
                </a:lnTo>
                <a:lnTo>
                  <a:pt x="7709725" y="6546202"/>
                </a:lnTo>
                <a:lnTo>
                  <a:pt x="15418740" y="6546202"/>
                </a:lnTo>
                <a:lnTo>
                  <a:pt x="15418740" y="0"/>
                </a:lnTo>
                <a:close/>
              </a:path>
            </a:pathLst>
          </a:custGeom>
          <a:solidFill>
            <a:srgbClr val="FEF2F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2319" y="9547193"/>
            <a:ext cx="105121" cy="10080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4481" y="9012237"/>
            <a:ext cx="100077" cy="10151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2319" y="8478710"/>
            <a:ext cx="104397" cy="10081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2319" y="7944472"/>
            <a:ext cx="104397" cy="10081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4481" y="7409522"/>
            <a:ext cx="100077" cy="1007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11754" y="9547912"/>
            <a:ext cx="105832" cy="9809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12472" y="9012237"/>
            <a:ext cx="100072" cy="10071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12472" y="8478710"/>
            <a:ext cx="100072" cy="10001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12472" y="7944472"/>
            <a:ext cx="100072" cy="9974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12472" y="7409522"/>
            <a:ext cx="100072" cy="10071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773351" y="9547193"/>
            <a:ext cx="105829" cy="10120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772627" y="9012237"/>
            <a:ext cx="100799" cy="10071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772627" y="8478710"/>
            <a:ext cx="100799" cy="10001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772627" y="7945196"/>
            <a:ext cx="100799" cy="9940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772627" y="7409522"/>
            <a:ext cx="100799" cy="10071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334209" y="9547912"/>
            <a:ext cx="105841" cy="9809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333498" y="8478710"/>
            <a:ext cx="100076" cy="10001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333498" y="9012237"/>
            <a:ext cx="100076" cy="10071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333498" y="7945196"/>
            <a:ext cx="100076" cy="9930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333498" y="7409522"/>
            <a:ext cx="100076" cy="10071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894368" y="9547193"/>
            <a:ext cx="101100" cy="100642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894368" y="9012237"/>
            <a:ext cx="100799" cy="10071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894368" y="8478710"/>
            <a:ext cx="100799" cy="100017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894368" y="7945196"/>
            <a:ext cx="100799" cy="9940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894368" y="7409522"/>
            <a:ext cx="100799" cy="10071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5279878" y="2791434"/>
            <a:ext cx="105029" cy="100799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5281275" y="2256472"/>
            <a:ext cx="100076" cy="101523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5279116" y="1722958"/>
            <a:ext cx="104394" cy="100799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5279116" y="1188720"/>
            <a:ext cx="104394" cy="100799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5281275" y="653758"/>
            <a:ext cx="100076" cy="100799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5838551" y="2791434"/>
            <a:ext cx="105791" cy="98088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5839947" y="2256472"/>
            <a:ext cx="100076" cy="100717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5839947" y="1722958"/>
            <a:ext cx="100076" cy="100010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5839947" y="1188720"/>
            <a:ext cx="100076" cy="99727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5839947" y="653758"/>
            <a:ext cx="100076" cy="100723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6400144" y="2791434"/>
            <a:ext cx="105791" cy="101197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6399383" y="1722958"/>
            <a:ext cx="100838" cy="100010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6399383" y="2256472"/>
            <a:ext cx="100838" cy="100717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6399383" y="1189431"/>
            <a:ext cx="100838" cy="99412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6399383" y="653758"/>
            <a:ext cx="100838" cy="100723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6961739" y="2791434"/>
            <a:ext cx="105791" cy="98088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6960977" y="2256472"/>
            <a:ext cx="100076" cy="100717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6960977" y="1722958"/>
            <a:ext cx="100076" cy="100010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16960977" y="1189431"/>
            <a:ext cx="100076" cy="99310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16960977" y="653758"/>
            <a:ext cx="100076" cy="100723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7521173" y="2256472"/>
            <a:ext cx="100838" cy="100717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7521173" y="2791434"/>
            <a:ext cx="101090" cy="100635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7521173" y="1722958"/>
            <a:ext cx="100838" cy="100010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7521173" y="653758"/>
            <a:ext cx="100838" cy="100723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17521173" y="1189431"/>
            <a:ext cx="100838" cy="99412"/>
          </a:xfrm>
          <a:prstGeom prst="rect">
            <a:avLst/>
          </a:prstGeom>
        </p:spPr>
      </p:pic>
      <p:sp>
        <p:nvSpPr>
          <p:cNvPr id="53" name="object 53"/>
          <p:cNvSpPr txBox="1">
            <a:spLocks noGrp="1"/>
          </p:cNvSpPr>
          <p:nvPr>
            <p:ph type="title"/>
          </p:nvPr>
        </p:nvSpPr>
        <p:spPr>
          <a:xfrm>
            <a:off x="3799814" y="2506053"/>
            <a:ext cx="1068895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-5" dirty="0"/>
              <a:t>Bene</a:t>
            </a:r>
            <a:r>
              <a:rPr sz="4500" spc="484" dirty="0"/>
              <a:t>ﬁ</a:t>
            </a:r>
            <a:r>
              <a:rPr sz="4500" spc="-105" dirty="0"/>
              <a:t>ts</a:t>
            </a:r>
            <a:r>
              <a:rPr sz="4500" spc="-745" dirty="0"/>
              <a:t> </a:t>
            </a:r>
            <a:r>
              <a:rPr sz="4500" spc="55" dirty="0"/>
              <a:t>o</a:t>
            </a:r>
            <a:r>
              <a:rPr sz="4500" spc="170" dirty="0"/>
              <a:t>f</a:t>
            </a:r>
            <a:r>
              <a:rPr sz="4500" spc="-745" dirty="0"/>
              <a:t> </a:t>
            </a:r>
            <a:r>
              <a:rPr sz="4500" spc="110" dirty="0"/>
              <a:t>Chatb</a:t>
            </a:r>
            <a:r>
              <a:rPr sz="4500" spc="95" dirty="0"/>
              <a:t>o</a:t>
            </a:r>
            <a:r>
              <a:rPr sz="4500" spc="-105" dirty="0"/>
              <a:t>ts</a:t>
            </a:r>
            <a:r>
              <a:rPr sz="4500" spc="-745" dirty="0"/>
              <a:t> </a:t>
            </a:r>
            <a:r>
              <a:rPr sz="4500" spc="305" dirty="0"/>
              <a:t>in</a:t>
            </a:r>
            <a:r>
              <a:rPr sz="4500" spc="-745" dirty="0"/>
              <a:t> </a:t>
            </a:r>
            <a:r>
              <a:rPr sz="4500" spc="-505" dirty="0"/>
              <a:t>C</a:t>
            </a:r>
            <a:r>
              <a:rPr sz="4500" spc="-90" dirty="0"/>
              <a:t>us</a:t>
            </a:r>
            <a:r>
              <a:rPr sz="4500" spc="-110" dirty="0"/>
              <a:t>t</a:t>
            </a:r>
            <a:r>
              <a:rPr sz="4500" spc="55" dirty="0"/>
              <a:t>omer</a:t>
            </a:r>
            <a:r>
              <a:rPr sz="4500" spc="-745" dirty="0"/>
              <a:t> </a:t>
            </a:r>
            <a:r>
              <a:rPr sz="4500" spc="-550" dirty="0"/>
              <a:t>C</a:t>
            </a:r>
            <a:r>
              <a:rPr sz="4500" spc="300" dirty="0"/>
              <a:t>a</a:t>
            </a:r>
            <a:r>
              <a:rPr sz="4500" spc="140" dirty="0"/>
              <a:t>r</a:t>
            </a:r>
            <a:r>
              <a:rPr sz="4500" spc="-185" dirty="0"/>
              <a:t>e</a:t>
            </a:r>
            <a:endParaRPr sz="4500"/>
          </a:p>
        </p:txBody>
      </p:sp>
      <p:sp>
        <p:nvSpPr>
          <p:cNvPr id="54" name="object 54"/>
          <p:cNvSpPr txBox="1"/>
          <p:nvPr/>
        </p:nvSpPr>
        <p:spPr>
          <a:xfrm>
            <a:off x="3724071" y="3903434"/>
            <a:ext cx="10840720" cy="17646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 algn="ctr">
              <a:lnSpc>
                <a:spcPct val="100099"/>
              </a:lnSpc>
              <a:spcBef>
                <a:spcPts val="95"/>
              </a:spcBef>
            </a:pPr>
            <a:r>
              <a:rPr sz="2850" spc="120" dirty="0">
                <a:solidFill>
                  <a:srgbClr val="EA5458"/>
                </a:solidFill>
                <a:latin typeface="Trebuchet MS"/>
                <a:cs typeface="Trebuchet MS"/>
              </a:rPr>
              <a:t>Implementing </a:t>
            </a:r>
            <a:r>
              <a:rPr sz="2850" spc="75" dirty="0">
                <a:solidFill>
                  <a:srgbClr val="EA5458"/>
                </a:solidFill>
                <a:latin typeface="Trebuchet MS"/>
                <a:cs typeface="Trebuchet MS"/>
              </a:rPr>
              <a:t>chatbots </a:t>
            </a:r>
            <a:r>
              <a:rPr sz="2850" spc="114" dirty="0">
                <a:solidFill>
                  <a:srgbClr val="EA5458"/>
                </a:solidFill>
                <a:latin typeface="Trebuchet MS"/>
                <a:cs typeface="Trebuchet MS"/>
              </a:rPr>
              <a:t>oﬀers </a:t>
            </a:r>
            <a:r>
              <a:rPr sz="2850" spc="45" dirty="0">
                <a:solidFill>
                  <a:srgbClr val="EA5458"/>
                </a:solidFill>
                <a:latin typeface="Trebuchet MS"/>
                <a:cs typeface="Trebuchet MS"/>
              </a:rPr>
              <a:t>several </a:t>
            </a:r>
            <a:r>
              <a:rPr sz="2850" b="1" spc="-30" dirty="0">
                <a:solidFill>
                  <a:srgbClr val="EA5458"/>
                </a:solidFill>
                <a:latin typeface="Tahoma"/>
                <a:cs typeface="Tahoma"/>
              </a:rPr>
              <a:t>beneﬁts</a:t>
            </a:r>
            <a:r>
              <a:rPr sz="2850" spc="-30" dirty="0">
                <a:solidFill>
                  <a:srgbClr val="EA5458"/>
                </a:solidFill>
                <a:latin typeface="Trebuchet MS"/>
                <a:cs typeface="Trebuchet MS"/>
              </a:rPr>
              <a:t>: </a:t>
            </a:r>
            <a:r>
              <a:rPr sz="2850" spc="-10" dirty="0">
                <a:solidFill>
                  <a:srgbClr val="EA5458"/>
                </a:solidFill>
                <a:latin typeface="Trebuchet MS"/>
                <a:cs typeface="Trebuchet MS"/>
              </a:rPr>
              <a:t>24/7 </a:t>
            </a:r>
            <a:r>
              <a:rPr sz="2850" spc="-5" dirty="0">
                <a:solidFill>
                  <a:srgbClr val="EA5458"/>
                </a:solidFill>
                <a:latin typeface="Trebuchet MS"/>
                <a:cs typeface="Trebuchet MS"/>
              </a:rPr>
              <a:t> </a:t>
            </a:r>
            <a:r>
              <a:rPr sz="2850" spc="-30" dirty="0">
                <a:solidFill>
                  <a:srgbClr val="EA5458"/>
                </a:solidFill>
                <a:latin typeface="Trebuchet MS"/>
                <a:cs typeface="Trebuchet MS"/>
              </a:rPr>
              <a:t>availability,</a:t>
            </a:r>
            <a:r>
              <a:rPr sz="2850" spc="-120" dirty="0">
                <a:solidFill>
                  <a:srgbClr val="EA5458"/>
                </a:solidFill>
                <a:latin typeface="Trebuchet MS"/>
                <a:cs typeface="Trebuchet MS"/>
              </a:rPr>
              <a:t> </a:t>
            </a:r>
            <a:r>
              <a:rPr sz="2850" spc="85" dirty="0">
                <a:solidFill>
                  <a:srgbClr val="EA5458"/>
                </a:solidFill>
                <a:latin typeface="Trebuchet MS"/>
                <a:cs typeface="Trebuchet MS"/>
              </a:rPr>
              <a:t>reduced</a:t>
            </a:r>
            <a:r>
              <a:rPr sz="2850" spc="-120" dirty="0">
                <a:solidFill>
                  <a:srgbClr val="EA5458"/>
                </a:solidFill>
                <a:latin typeface="Trebuchet MS"/>
                <a:cs typeface="Trebuchet MS"/>
              </a:rPr>
              <a:t> </a:t>
            </a:r>
            <a:r>
              <a:rPr sz="2850" spc="10" dirty="0">
                <a:solidFill>
                  <a:srgbClr val="EA5458"/>
                </a:solidFill>
                <a:latin typeface="Trebuchet MS"/>
                <a:cs typeface="Trebuchet MS"/>
              </a:rPr>
              <a:t>wait</a:t>
            </a:r>
            <a:r>
              <a:rPr sz="2850" spc="-120" dirty="0">
                <a:solidFill>
                  <a:srgbClr val="EA5458"/>
                </a:solidFill>
                <a:latin typeface="Trebuchet MS"/>
                <a:cs typeface="Trebuchet MS"/>
              </a:rPr>
              <a:t> </a:t>
            </a:r>
            <a:r>
              <a:rPr sz="2850" spc="15" dirty="0">
                <a:solidFill>
                  <a:srgbClr val="EA5458"/>
                </a:solidFill>
                <a:latin typeface="Trebuchet MS"/>
                <a:cs typeface="Trebuchet MS"/>
              </a:rPr>
              <a:t>times,</a:t>
            </a:r>
            <a:r>
              <a:rPr sz="2850" spc="-120" dirty="0">
                <a:solidFill>
                  <a:srgbClr val="EA5458"/>
                </a:solidFill>
                <a:latin typeface="Trebuchet MS"/>
                <a:cs typeface="Trebuchet MS"/>
              </a:rPr>
              <a:t> </a:t>
            </a:r>
            <a:r>
              <a:rPr sz="2850" spc="155" dirty="0">
                <a:solidFill>
                  <a:srgbClr val="EA5458"/>
                </a:solidFill>
                <a:latin typeface="Trebuchet MS"/>
                <a:cs typeface="Trebuchet MS"/>
              </a:rPr>
              <a:t>and</a:t>
            </a:r>
            <a:r>
              <a:rPr sz="2850" spc="-120" dirty="0">
                <a:solidFill>
                  <a:srgbClr val="EA5458"/>
                </a:solidFill>
                <a:latin typeface="Trebuchet MS"/>
                <a:cs typeface="Trebuchet MS"/>
              </a:rPr>
              <a:t> </a:t>
            </a:r>
            <a:r>
              <a:rPr sz="2850" spc="75" dirty="0">
                <a:solidFill>
                  <a:srgbClr val="EA5458"/>
                </a:solidFill>
                <a:latin typeface="Trebuchet MS"/>
                <a:cs typeface="Trebuchet MS"/>
              </a:rPr>
              <a:t>consistent</a:t>
            </a:r>
            <a:r>
              <a:rPr sz="2850" spc="-120" dirty="0">
                <a:solidFill>
                  <a:srgbClr val="EA5458"/>
                </a:solidFill>
                <a:latin typeface="Trebuchet MS"/>
                <a:cs typeface="Trebuchet MS"/>
              </a:rPr>
              <a:t> </a:t>
            </a:r>
            <a:r>
              <a:rPr sz="2850" spc="100" dirty="0">
                <a:solidFill>
                  <a:srgbClr val="EA5458"/>
                </a:solidFill>
                <a:latin typeface="Trebuchet MS"/>
                <a:cs typeface="Trebuchet MS"/>
              </a:rPr>
              <a:t>responses.</a:t>
            </a:r>
            <a:r>
              <a:rPr sz="2850" spc="-120" dirty="0">
                <a:solidFill>
                  <a:srgbClr val="EA5458"/>
                </a:solidFill>
                <a:latin typeface="Trebuchet MS"/>
                <a:cs typeface="Trebuchet MS"/>
              </a:rPr>
              <a:t> </a:t>
            </a:r>
            <a:r>
              <a:rPr sz="2850" spc="40" dirty="0">
                <a:solidFill>
                  <a:srgbClr val="EA5458"/>
                </a:solidFill>
                <a:latin typeface="Trebuchet MS"/>
                <a:cs typeface="Trebuchet MS"/>
              </a:rPr>
              <a:t>They </a:t>
            </a:r>
            <a:r>
              <a:rPr sz="2850" spc="-844" dirty="0">
                <a:solidFill>
                  <a:srgbClr val="EA5458"/>
                </a:solidFill>
                <a:latin typeface="Trebuchet MS"/>
                <a:cs typeface="Trebuchet MS"/>
              </a:rPr>
              <a:t> </a:t>
            </a:r>
            <a:r>
              <a:rPr sz="2850" spc="75" dirty="0">
                <a:solidFill>
                  <a:srgbClr val="EA5458"/>
                </a:solidFill>
                <a:latin typeface="Trebuchet MS"/>
                <a:cs typeface="Trebuchet MS"/>
              </a:rPr>
              <a:t>help</a:t>
            </a:r>
            <a:r>
              <a:rPr sz="2850" spc="-120" dirty="0">
                <a:solidFill>
                  <a:srgbClr val="EA5458"/>
                </a:solidFill>
                <a:latin typeface="Trebuchet MS"/>
                <a:cs typeface="Trebuchet MS"/>
              </a:rPr>
              <a:t> </a:t>
            </a:r>
            <a:r>
              <a:rPr sz="2850" spc="140" dirty="0">
                <a:solidFill>
                  <a:srgbClr val="EA5458"/>
                </a:solidFill>
                <a:latin typeface="Trebuchet MS"/>
                <a:cs typeface="Trebuchet MS"/>
              </a:rPr>
              <a:t>businesses</a:t>
            </a:r>
            <a:r>
              <a:rPr sz="2850" spc="-114" dirty="0">
                <a:solidFill>
                  <a:srgbClr val="EA5458"/>
                </a:solidFill>
                <a:latin typeface="Trebuchet MS"/>
                <a:cs typeface="Trebuchet MS"/>
              </a:rPr>
              <a:t> </a:t>
            </a:r>
            <a:r>
              <a:rPr sz="2850" spc="90" dirty="0">
                <a:solidFill>
                  <a:srgbClr val="EA5458"/>
                </a:solidFill>
                <a:latin typeface="Trebuchet MS"/>
                <a:cs typeface="Trebuchet MS"/>
              </a:rPr>
              <a:t>improve</a:t>
            </a:r>
            <a:r>
              <a:rPr sz="2850" spc="-120" dirty="0">
                <a:solidFill>
                  <a:srgbClr val="EA5458"/>
                </a:solidFill>
                <a:latin typeface="Trebuchet MS"/>
                <a:cs typeface="Trebuchet MS"/>
              </a:rPr>
              <a:t> </a:t>
            </a:r>
            <a:r>
              <a:rPr sz="2850" spc="65" dirty="0">
                <a:solidFill>
                  <a:srgbClr val="EA5458"/>
                </a:solidFill>
                <a:latin typeface="Trebuchet MS"/>
                <a:cs typeface="Trebuchet MS"/>
              </a:rPr>
              <a:t>operational</a:t>
            </a:r>
            <a:r>
              <a:rPr sz="2850" spc="-114" dirty="0">
                <a:solidFill>
                  <a:srgbClr val="EA5458"/>
                </a:solidFill>
                <a:latin typeface="Trebuchet MS"/>
                <a:cs typeface="Trebuchet MS"/>
              </a:rPr>
              <a:t> </a:t>
            </a:r>
            <a:r>
              <a:rPr sz="2850" spc="40" dirty="0">
                <a:solidFill>
                  <a:srgbClr val="EA5458"/>
                </a:solidFill>
                <a:latin typeface="Trebuchet MS"/>
                <a:cs typeface="Trebuchet MS"/>
              </a:rPr>
              <a:t>eﬃciency</a:t>
            </a:r>
            <a:r>
              <a:rPr sz="2850" spc="-120" dirty="0">
                <a:solidFill>
                  <a:srgbClr val="EA5458"/>
                </a:solidFill>
                <a:latin typeface="Trebuchet MS"/>
                <a:cs typeface="Trebuchet MS"/>
              </a:rPr>
              <a:t> </a:t>
            </a:r>
            <a:r>
              <a:rPr sz="2850" spc="35" dirty="0">
                <a:solidFill>
                  <a:srgbClr val="EA5458"/>
                </a:solidFill>
                <a:latin typeface="Trebuchet MS"/>
                <a:cs typeface="Trebuchet MS"/>
              </a:rPr>
              <a:t>while</a:t>
            </a:r>
            <a:r>
              <a:rPr sz="2850" spc="-114" dirty="0">
                <a:solidFill>
                  <a:srgbClr val="EA5458"/>
                </a:solidFill>
                <a:latin typeface="Trebuchet MS"/>
                <a:cs typeface="Trebuchet MS"/>
              </a:rPr>
              <a:t> </a:t>
            </a:r>
            <a:r>
              <a:rPr sz="2850" spc="130" dirty="0">
                <a:solidFill>
                  <a:srgbClr val="EA5458"/>
                </a:solidFill>
                <a:latin typeface="Trebuchet MS"/>
                <a:cs typeface="Trebuchet MS"/>
              </a:rPr>
              <a:t>enhancing </a:t>
            </a:r>
            <a:r>
              <a:rPr sz="2850" spc="-844" dirty="0">
                <a:solidFill>
                  <a:srgbClr val="EA5458"/>
                </a:solidFill>
                <a:latin typeface="Trebuchet MS"/>
                <a:cs typeface="Trebuchet MS"/>
              </a:rPr>
              <a:t> </a:t>
            </a:r>
            <a:r>
              <a:rPr sz="2850" spc="50" dirty="0">
                <a:solidFill>
                  <a:srgbClr val="EA5458"/>
                </a:solidFill>
                <a:latin typeface="Trebuchet MS"/>
                <a:cs typeface="Trebuchet MS"/>
              </a:rPr>
              <a:t>the</a:t>
            </a:r>
            <a:r>
              <a:rPr sz="2850" spc="-125" dirty="0">
                <a:solidFill>
                  <a:srgbClr val="EA5458"/>
                </a:solidFill>
                <a:latin typeface="Trebuchet MS"/>
                <a:cs typeface="Trebuchet MS"/>
              </a:rPr>
              <a:t> </a:t>
            </a:r>
            <a:r>
              <a:rPr sz="2850" spc="20" dirty="0">
                <a:solidFill>
                  <a:srgbClr val="EA5458"/>
                </a:solidFill>
                <a:latin typeface="Trebuchet MS"/>
                <a:cs typeface="Trebuchet MS"/>
              </a:rPr>
              <a:t>overall</a:t>
            </a:r>
            <a:r>
              <a:rPr sz="2850" spc="-120" dirty="0">
                <a:solidFill>
                  <a:srgbClr val="EA5458"/>
                </a:solidFill>
                <a:latin typeface="Trebuchet MS"/>
                <a:cs typeface="Trebuchet MS"/>
              </a:rPr>
              <a:t> </a:t>
            </a:r>
            <a:r>
              <a:rPr sz="2850" b="1" spc="15" dirty="0">
                <a:solidFill>
                  <a:srgbClr val="EA5458"/>
                </a:solidFill>
                <a:latin typeface="Tahoma"/>
                <a:cs typeface="Tahoma"/>
              </a:rPr>
              <a:t>customer</a:t>
            </a:r>
            <a:r>
              <a:rPr sz="2850" b="1" spc="-95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2850" b="1" spc="-35" dirty="0">
                <a:solidFill>
                  <a:srgbClr val="EA5458"/>
                </a:solidFill>
                <a:latin typeface="Tahoma"/>
                <a:cs typeface="Tahoma"/>
              </a:rPr>
              <a:t>experience</a:t>
            </a:r>
            <a:r>
              <a:rPr sz="2850" spc="-35" dirty="0">
                <a:solidFill>
                  <a:srgbClr val="EA5458"/>
                </a:solidFill>
                <a:latin typeface="Trebuchet MS"/>
                <a:cs typeface="Trebuchet MS"/>
              </a:rPr>
              <a:t>.</a:t>
            </a:r>
            <a:endParaRPr sz="28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636645" cy="10276205"/>
          </a:xfrm>
          <a:custGeom>
            <a:avLst/>
            <a:gdLst/>
            <a:ahLst/>
            <a:cxnLst/>
            <a:rect l="l" t="t" r="r" b="b"/>
            <a:pathLst>
              <a:path w="3636645" h="10276205">
                <a:moveTo>
                  <a:pt x="3636035" y="0"/>
                </a:moveTo>
                <a:lnTo>
                  <a:pt x="0" y="0"/>
                </a:lnTo>
                <a:lnTo>
                  <a:pt x="0" y="10275845"/>
                </a:lnTo>
                <a:lnTo>
                  <a:pt x="3636035" y="10275845"/>
                </a:lnTo>
                <a:lnTo>
                  <a:pt x="3636035" y="0"/>
                </a:lnTo>
                <a:close/>
              </a:path>
            </a:pathLst>
          </a:custGeom>
          <a:solidFill>
            <a:srgbClr val="FEF2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79878" y="2791434"/>
            <a:ext cx="105410" cy="100965"/>
          </a:xfrm>
          <a:custGeom>
            <a:avLst/>
            <a:gdLst/>
            <a:ahLst/>
            <a:cxnLst/>
            <a:rect l="l" t="t" r="r" b="b"/>
            <a:pathLst>
              <a:path w="105409" h="100964">
                <a:moveTo>
                  <a:pt x="53213" y="0"/>
                </a:moveTo>
                <a:lnTo>
                  <a:pt x="32557" y="3214"/>
                </a:lnTo>
                <a:lnTo>
                  <a:pt x="15795" y="13857"/>
                </a:lnTo>
                <a:lnTo>
                  <a:pt x="4439" y="30169"/>
                </a:lnTo>
                <a:lnTo>
                  <a:pt x="0" y="50393"/>
                </a:lnTo>
                <a:lnTo>
                  <a:pt x="4439" y="70217"/>
                </a:lnTo>
                <a:lnTo>
                  <a:pt x="15795" y="86398"/>
                </a:lnTo>
                <a:lnTo>
                  <a:pt x="32557" y="97178"/>
                </a:lnTo>
                <a:lnTo>
                  <a:pt x="53213" y="100799"/>
                </a:lnTo>
                <a:lnTo>
                  <a:pt x="73060" y="97178"/>
                </a:lnTo>
                <a:lnTo>
                  <a:pt x="89408" y="86398"/>
                </a:lnTo>
                <a:lnTo>
                  <a:pt x="100611" y="70217"/>
                </a:lnTo>
                <a:lnTo>
                  <a:pt x="105029" y="50393"/>
                </a:lnTo>
                <a:lnTo>
                  <a:pt x="100611" y="30169"/>
                </a:lnTo>
                <a:lnTo>
                  <a:pt x="89408" y="13857"/>
                </a:lnTo>
                <a:lnTo>
                  <a:pt x="73060" y="3214"/>
                </a:lnTo>
                <a:lnTo>
                  <a:pt x="5321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281275" y="2256472"/>
            <a:ext cx="100330" cy="101600"/>
          </a:xfrm>
          <a:custGeom>
            <a:avLst/>
            <a:gdLst/>
            <a:ahLst/>
            <a:cxnLst/>
            <a:rect l="l" t="t" r="r" b="b"/>
            <a:pathLst>
              <a:path w="100330" h="101600">
                <a:moveTo>
                  <a:pt x="50419" y="0"/>
                </a:moveTo>
                <a:lnTo>
                  <a:pt x="28235" y="4443"/>
                </a:lnTo>
                <a:lnTo>
                  <a:pt x="12493" y="16109"/>
                </a:lnTo>
                <a:lnTo>
                  <a:pt x="3109" y="32500"/>
                </a:lnTo>
                <a:lnTo>
                  <a:pt x="0" y="51117"/>
                </a:lnTo>
                <a:lnTo>
                  <a:pt x="3109" y="69628"/>
                </a:lnTo>
                <a:lnTo>
                  <a:pt x="12493" y="85774"/>
                </a:lnTo>
                <a:lnTo>
                  <a:pt x="28235" y="97192"/>
                </a:lnTo>
                <a:lnTo>
                  <a:pt x="50419" y="101523"/>
                </a:lnTo>
                <a:lnTo>
                  <a:pt x="72161" y="97192"/>
                </a:lnTo>
                <a:lnTo>
                  <a:pt x="87677" y="85774"/>
                </a:lnTo>
                <a:lnTo>
                  <a:pt x="96978" y="69628"/>
                </a:lnTo>
                <a:lnTo>
                  <a:pt x="100076" y="51117"/>
                </a:lnTo>
                <a:lnTo>
                  <a:pt x="96978" y="32500"/>
                </a:lnTo>
                <a:lnTo>
                  <a:pt x="87677" y="16109"/>
                </a:lnTo>
                <a:lnTo>
                  <a:pt x="72161" y="4443"/>
                </a:lnTo>
                <a:lnTo>
                  <a:pt x="50419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279116" y="1722958"/>
            <a:ext cx="104775" cy="100965"/>
          </a:xfrm>
          <a:custGeom>
            <a:avLst/>
            <a:gdLst/>
            <a:ahLst/>
            <a:cxnLst/>
            <a:rect l="l" t="t" r="r" b="b"/>
            <a:pathLst>
              <a:path w="104775" h="100964">
                <a:moveTo>
                  <a:pt x="52578" y="0"/>
                </a:moveTo>
                <a:lnTo>
                  <a:pt x="29467" y="3318"/>
                </a:lnTo>
                <a:lnTo>
                  <a:pt x="13049" y="14666"/>
                </a:lnTo>
                <a:lnTo>
                  <a:pt x="3250" y="31280"/>
                </a:lnTo>
                <a:lnTo>
                  <a:pt x="0" y="50393"/>
                </a:lnTo>
                <a:lnTo>
                  <a:pt x="3250" y="69406"/>
                </a:lnTo>
                <a:lnTo>
                  <a:pt x="13049" y="85855"/>
                </a:lnTo>
                <a:lnTo>
                  <a:pt x="29467" y="97174"/>
                </a:lnTo>
                <a:lnTo>
                  <a:pt x="52578" y="100799"/>
                </a:lnTo>
                <a:lnTo>
                  <a:pt x="72515" y="97579"/>
                </a:lnTo>
                <a:lnTo>
                  <a:pt x="89011" y="86936"/>
                </a:lnTo>
                <a:lnTo>
                  <a:pt x="100244" y="70622"/>
                </a:lnTo>
                <a:lnTo>
                  <a:pt x="104394" y="50393"/>
                </a:lnTo>
                <a:lnTo>
                  <a:pt x="100244" y="30271"/>
                </a:lnTo>
                <a:lnTo>
                  <a:pt x="89011" y="14128"/>
                </a:lnTo>
                <a:lnTo>
                  <a:pt x="72515" y="3519"/>
                </a:lnTo>
                <a:lnTo>
                  <a:pt x="52578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279116" y="1188720"/>
            <a:ext cx="104775" cy="100965"/>
          </a:xfrm>
          <a:custGeom>
            <a:avLst/>
            <a:gdLst/>
            <a:ahLst/>
            <a:cxnLst/>
            <a:rect l="l" t="t" r="r" b="b"/>
            <a:pathLst>
              <a:path w="104775" h="100965">
                <a:moveTo>
                  <a:pt x="52578" y="0"/>
                </a:moveTo>
                <a:lnTo>
                  <a:pt x="29467" y="3319"/>
                </a:lnTo>
                <a:lnTo>
                  <a:pt x="13049" y="14671"/>
                </a:lnTo>
                <a:lnTo>
                  <a:pt x="3250" y="31286"/>
                </a:lnTo>
                <a:lnTo>
                  <a:pt x="0" y="50393"/>
                </a:lnTo>
                <a:lnTo>
                  <a:pt x="3250" y="69406"/>
                </a:lnTo>
                <a:lnTo>
                  <a:pt x="13049" y="85855"/>
                </a:lnTo>
                <a:lnTo>
                  <a:pt x="29467" y="97174"/>
                </a:lnTo>
                <a:lnTo>
                  <a:pt x="52578" y="100799"/>
                </a:lnTo>
                <a:lnTo>
                  <a:pt x="72515" y="97479"/>
                </a:lnTo>
                <a:lnTo>
                  <a:pt x="89011" y="86669"/>
                </a:lnTo>
                <a:lnTo>
                  <a:pt x="100244" y="70322"/>
                </a:lnTo>
                <a:lnTo>
                  <a:pt x="104394" y="50393"/>
                </a:lnTo>
                <a:lnTo>
                  <a:pt x="100244" y="30069"/>
                </a:lnTo>
                <a:lnTo>
                  <a:pt x="89011" y="13590"/>
                </a:lnTo>
                <a:lnTo>
                  <a:pt x="72515" y="2914"/>
                </a:lnTo>
                <a:lnTo>
                  <a:pt x="52578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281275" y="653758"/>
            <a:ext cx="100330" cy="100965"/>
          </a:xfrm>
          <a:custGeom>
            <a:avLst/>
            <a:gdLst/>
            <a:ahLst/>
            <a:cxnLst/>
            <a:rect l="l" t="t" r="r" b="b"/>
            <a:pathLst>
              <a:path w="100330" h="100965">
                <a:moveTo>
                  <a:pt x="50419" y="0"/>
                </a:moveTo>
                <a:lnTo>
                  <a:pt x="28235" y="4432"/>
                </a:lnTo>
                <a:lnTo>
                  <a:pt x="12493" y="16021"/>
                </a:lnTo>
                <a:lnTo>
                  <a:pt x="3109" y="32200"/>
                </a:lnTo>
                <a:lnTo>
                  <a:pt x="0" y="50406"/>
                </a:lnTo>
                <a:lnTo>
                  <a:pt x="3109" y="68910"/>
                </a:lnTo>
                <a:lnTo>
                  <a:pt x="12493" y="85051"/>
                </a:lnTo>
                <a:lnTo>
                  <a:pt x="28235" y="96469"/>
                </a:lnTo>
                <a:lnTo>
                  <a:pt x="50419" y="100799"/>
                </a:lnTo>
                <a:lnTo>
                  <a:pt x="72161" y="96469"/>
                </a:lnTo>
                <a:lnTo>
                  <a:pt x="87677" y="85051"/>
                </a:lnTo>
                <a:lnTo>
                  <a:pt x="96978" y="68910"/>
                </a:lnTo>
                <a:lnTo>
                  <a:pt x="100076" y="50406"/>
                </a:lnTo>
                <a:lnTo>
                  <a:pt x="96978" y="32200"/>
                </a:lnTo>
                <a:lnTo>
                  <a:pt x="87677" y="16021"/>
                </a:lnTo>
                <a:lnTo>
                  <a:pt x="72161" y="4432"/>
                </a:lnTo>
                <a:lnTo>
                  <a:pt x="50419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838551" y="2791434"/>
            <a:ext cx="106045" cy="98425"/>
          </a:xfrm>
          <a:custGeom>
            <a:avLst/>
            <a:gdLst/>
            <a:ahLst/>
            <a:cxnLst/>
            <a:rect l="l" t="t" r="r" b="b"/>
            <a:pathLst>
              <a:path w="106044" h="98425">
                <a:moveTo>
                  <a:pt x="53340" y="0"/>
                </a:moveTo>
                <a:lnTo>
                  <a:pt x="32950" y="3112"/>
                </a:lnTo>
                <a:lnTo>
                  <a:pt x="16144" y="13585"/>
                </a:lnTo>
                <a:lnTo>
                  <a:pt x="4601" y="29864"/>
                </a:lnTo>
                <a:lnTo>
                  <a:pt x="0" y="50393"/>
                </a:lnTo>
                <a:lnTo>
                  <a:pt x="12026" y="82190"/>
                </a:lnTo>
                <a:lnTo>
                  <a:pt x="37750" y="98088"/>
                </a:lnTo>
                <a:lnTo>
                  <a:pt x="68040" y="98088"/>
                </a:lnTo>
                <a:lnTo>
                  <a:pt x="93764" y="82190"/>
                </a:lnTo>
                <a:lnTo>
                  <a:pt x="105791" y="50393"/>
                </a:lnTo>
                <a:lnTo>
                  <a:pt x="101167" y="30469"/>
                </a:lnTo>
                <a:lnTo>
                  <a:pt x="89566" y="14123"/>
                </a:lnTo>
                <a:lnTo>
                  <a:pt x="72965" y="3314"/>
                </a:lnTo>
                <a:lnTo>
                  <a:pt x="53340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839947" y="2256472"/>
            <a:ext cx="100330" cy="100965"/>
          </a:xfrm>
          <a:custGeom>
            <a:avLst/>
            <a:gdLst/>
            <a:ahLst/>
            <a:cxnLst/>
            <a:rect l="l" t="t" r="r" b="b"/>
            <a:pathLst>
              <a:path w="100330" h="100964">
                <a:moveTo>
                  <a:pt x="51943" y="0"/>
                </a:moveTo>
                <a:lnTo>
                  <a:pt x="31932" y="3927"/>
                </a:lnTo>
                <a:lnTo>
                  <a:pt x="15398" y="14673"/>
                </a:lnTo>
                <a:lnTo>
                  <a:pt x="4151" y="30684"/>
                </a:lnTo>
                <a:lnTo>
                  <a:pt x="0" y="50406"/>
                </a:lnTo>
                <a:lnTo>
                  <a:pt x="8632" y="79324"/>
                </a:lnTo>
                <a:lnTo>
                  <a:pt x="30099" y="97110"/>
                </a:lnTo>
                <a:lnTo>
                  <a:pt x="57757" y="100723"/>
                </a:lnTo>
                <a:lnTo>
                  <a:pt x="84963" y="87122"/>
                </a:lnTo>
                <a:lnTo>
                  <a:pt x="91878" y="79178"/>
                </a:lnTo>
                <a:lnTo>
                  <a:pt x="96567" y="70562"/>
                </a:lnTo>
                <a:lnTo>
                  <a:pt x="99232" y="61406"/>
                </a:lnTo>
                <a:lnTo>
                  <a:pt x="100076" y="51841"/>
                </a:lnTo>
                <a:lnTo>
                  <a:pt x="96698" y="33414"/>
                </a:lnTo>
                <a:lnTo>
                  <a:pt x="87058" y="17281"/>
                </a:lnTo>
                <a:lnTo>
                  <a:pt x="71893" y="5467"/>
                </a:lnTo>
                <a:lnTo>
                  <a:pt x="5194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839947" y="1722958"/>
            <a:ext cx="100330" cy="100330"/>
          </a:xfrm>
          <a:custGeom>
            <a:avLst/>
            <a:gdLst/>
            <a:ahLst/>
            <a:cxnLst/>
            <a:rect l="l" t="t" r="r" b="b"/>
            <a:pathLst>
              <a:path w="100330" h="100330">
                <a:moveTo>
                  <a:pt x="51943" y="0"/>
                </a:moveTo>
                <a:lnTo>
                  <a:pt x="31932" y="3319"/>
                </a:lnTo>
                <a:lnTo>
                  <a:pt x="15398" y="14128"/>
                </a:lnTo>
                <a:lnTo>
                  <a:pt x="4151" y="30471"/>
                </a:lnTo>
                <a:lnTo>
                  <a:pt x="0" y="50393"/>
                </a:lnTo>
                <a:lnTo>
                  <a:pt x="8632" y="78810"/>
                </a:lnTo>
                <a:lnTo>
                  <a:pt x="30099" y="96294"/>
                </a:lnTo>
                <a:lnTo>
                  <a:pt x="57757" y="100010"/>
                </a:lnTo>
                <a:lnTo>
                  <a:pt x="84963" y="87122"/>
                </a:lnTo>
                <a:lnTo>
                  <a:pt x="91878" y="78658"/>
                </a:lnTo>
                <a:lnTo>
                  <a:pt x="96567" y="69657"/>
                </a:lnTo>
                <a:lnTo>
                  <a:pt x="99232" y="60388"/>
                </a:lnTo>
                <a:lnTo>
                  <a:pt x="100076" y="51117"/>
                </a:lnTo>
                <a:lnTo>
                  <a:pt x="96698" y="32396"/>
                </a:lnTo>
                <a:lnTo>
                  <a:pt x="87058" y="16376"/>
                </a:lnTo>
                <a:lnTo>
                  <a:pt x="71893" y="4947"/>
                </a:lnTo>
                <a:lnTo>
                  <a:pt x="5194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839947" y="1188720"/>
            <a:ext cx="100330" cy="100330"/>
          </a:xfrm>
          <a:custGeom>
            <a:avLst/>
            <a:gdLst/>
            <a:ahLst/>
            <a:cxnLst/>
            <a:rect l="l" t="t" r="r" b="b"/>
            <a:pathLst>
              <a:path w="100330" h="100330">
                <a:moveTo>
                  <a:pt x="51943" y="0"/>
                </a:moveTo>
                <a:lnTo>
                  <a:pt x="31932" y="3219"/>
                </a:lnTo>
                <a:lnTo>
                  <a:pt x="15398" y="13862"/>
                </a:lnTo>
                <a:lnTo>
                  <a:pt x="4151" y="30171"/>
                </a:lnTo>
                <a:lnTo>
                  <a:pt x="0" y="50393"/>
                </a:lnTo>
                <a:lnTo>
                  <a:pt x="0" y="51841"/>
                </a:lnTo>
                <a:lnTo>
                  <a:pt x="8632" y="79409"/>
                </a:lnTo>
                <a:lnTo>
                  <a:pt x="30099" y="96385"/>
                </a:lnTo>
                <a:lnTo>
                  <a:pt x="57757" y="99727"/>
                </a:lnTo>
                <a:lnTo>
                  <a:pt x="84963" y="86398"/>
                </a:lnTo>
                <a:lnTo>
                  <a:pt x="91878" y="78341"/>
                </a:lnTo>
                <a:lnTo>
                  <a:pt x="96567" y="69476"/>
                </a:lnTo>
                <a:lnTo>
                  <a:pt x="99232" y="60071"/>
                </a:lnTo>
                <a:lnTo>
                  <a:pt x="100076" y="50393"/>
                </a:lnTo>
                <a:lnTo>
                  <a:pt x="96698" y="32396"/>
                </a:lnTo>
                <a:lnTo>
                  <a:pt x="87058" y="16557"/>
                </a:lnTo>
                <a:lnTo>
                  <a:pt x="71893" y="5037"/>
                </a:lnTo>
                <a:lnTo>
                  <a:pt x="5194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839947" y="653758"/>
            <a:ext cx="100330" cy="100965"/>
          </a:xfrm>
          <a:custGeom>
            <a:avLst/>
            <a:gdLst/>
            <a:ahLst/>
            <a:cxnLst/>
            <a:rect l="l" t="t" r="r" b="b"/>
            <a:pathLst>
              <a:path w="100330" h="100965">
                <a:moveTo>
                  <a:pt x="51943" y="0"/>
                </a:moveTo>
                <a:lnTo>
                  <a:pt x="31932" y="3321"/>
                </a:lnTo>
                <a:lnTo>
                  <a:pt x="15398" y="14135"/>
                </a:lnTo>
                <a:lnTo>
                  <a:pt x="4151" y="30482"/>
                </a:lnTo>
                <a:lnTo>
                  <a:pt x="0" y="50406"/>
                </a:lnTo>
                <a:lnTo>
                  <a:pt x="8632" y="79329"/>
                </a:lnTo>
                <a:lnTo>
                  <a:pt x="30099" y="97115"/>
                </a:lnTo>
                <a:lnTo>
                  <a:pt x="57757" y="100725"/>
                </a:lnTo>
                <a:lnTo>
                  <a:pt x="84963" y="87122"/>
                </a:lnTo>
                <a:lnTo>
                  <a:pt x="91878" y="79065"/>
                </a:lnTo>
                <a:lnTo>
                  <a:pt x="96567" y="70200"/>
                </a:lnTo>
                <a:lnTo>
                  <a:pt x="99232" y="60795"/>
                </a:lnTo>
                <a:lnTo>
                  <a:pt x="100076" y="51117"/>
                </a:lnTo>
                <a:lnTo>
                  <a:pt x="96698" y="32702"/>
                </a:lnTo>
                <a:lnTo>
                  <a:pt x="87058" y="16648"/>
                </a:lnTo>
                <a:lnTo>
                  <a:pt x="71893" y="5049"/>
                </a:lnTo>
                <a:lnTo>
                  <a:pt x="5194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400144" y="2791434"/>
            <a:ext cx="106045" cy="101600"/>
          </a:xfrm>
          <a:custGeom>
            <a:avLst/>
            <a:gdLst/>
            <a:ahLst/>
            <a:cxnLst/>
            <a:rect l="l" t="t" r="r" b="b"/>
            <a:pathLst>
              <a:path w="106044" h="101600">
                <a:moveTo>
                  <a:pt x="53213" y="0"/>
                </a:moveTo>
                <a:lnTo>
                  <a:pt x="32575" y="3214"/>
                </a:lnTo>
                <a:lnTo>
                  <a:pt x="15843" y="13857"/>
                </a:lnTo>
                <a:lnTo>
                  <a:pt x="4492" y="30169"/>
                </a:lnTo>
                <a:lnTo>
                  <a:pt x="0" y="50393"/>
                </a:lnTo>
                <a:lnTo>
                  <a:pt x="11002" y="84262"/>
                </a:lnTo>
                <a:lnTo>
                  <a:pt x="37238" y="101197"/>
                </a:lnTo>
                <a:lnTo>
                  <a:pt x="68552" y="101197"/>
                </a:lnTo>
                <a:lnTo>
                  <a:pt x="94788" y="84262"/>
                </a:lnTo>
                <a:lnTo>
                  <a:pt x="105791" y="50393"/>
                </a:lnTo>
                <a:lnTo>
                  <a:pt x="100951" y="30169"/>
                </a:lnTo>
                <a:lnTo>
                  <a:pt x="89550" y="13857"/>
                </a:lnTo>
                <a:lnTo>
                  <a:pt x="73126" y="3214"/>
                </a:lnTo>
                <a:lnTo>
                  <a:pt x="5321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399383" y="2256472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52578" y="0"/>
                </a:moveTo>
                <a:lnTo>
                  <a:pt x="32307" y="3927"/>
                </a:lnTo>
                <a:lnTo>
                  <a:pt x="15763" y="14673"/>
                </a:lnTo>
                <a:lnTo>
                  <a:pt x="4482" y="30684"/>
                </a:lnTo>
                <a:lnTo>
                  <a:pt x="0" y="50406"/>
                </a:lnTo>
                <a:lnTo>
                  <a:pt x="8721" y="79324"/>
                </a:lnTo>
                <a:lnTo>
                  <a:pt x="30337" y="97110"/>
                </a:lnTo>
                <a:lnTo>
                  <a:pt x="58025" y="100723"/>
                </a:lnTo>
                <a:lnTo>
                  <a:pt x="84963" y="87122"/>
                </a:lnTo>
                <a:lnTo>
                  <a:pt x="91997" y="79065"/>
                </a:lnTo>
                <a:lnTo>
                  <a:pt x="96948" y="70200"/>
                </a:lnTo>
                <a:lnTo>
                  <a:pt x="99875" y="60795"/>
                </a:lnTo>
                <a:lnTo>
                  <a:pt x="100838" y="51117"/>
                </a:lnTo>
                <a:lnTo>
                  <a:pt x="97458" y="32704"/>
                </a:lnTo>
                <a:lnTo>
                  <a:pt x="87804" y="16652"/>
                </a:lnTo>
                <a:lnTo>
                  <a:pt x="72602" y="5054"/>
                </a:lnTo>
                <a:lnTo>
                  <a:pt x="52578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399383" y="1722958"/>
            <a:ext cx="100965" cy="100330"/>
          </a:xfrm>
          <a:custGeom>
            <a:avLst/>
            <a:gdLst/>
            <a:ahLst/>
            <a:cxnLst/>
            <a:rect l="l" t="t" r="r" b="b"/>
            <a:pathLst>
              <a:path w="100965" h="100330">
                <a:moveTo>
                  <a:pt x="52578" y="0"/>
                </a:moveTo>
                <a:lnTo>
                  <a:pt x="32307" y="3319"/>
                </a:lnTo>
                <a:lnTo>
                  <a:pt x="15763" y="14128"/>
                </a:lnTo>
                <a:lnTo>
                  <a:pt x="4482" y="30471"/>
                </a:lnTo>
                <a:lnTo>
                  <a:pt x="0" y="50393"/>
                </a:lnTo>
                <a:lnTo>
                  <a:pt x="8721" y="78810"/>
                </a:lnTo>
                <a:lnTo>
                  <a:pt x="30337" y="96294"/>
                </a:lnTo>
                <a:lnTo>
                  <a:pt x="58025" y="100010"/>
                </a:lnTo>
                <a:lnTo>
                  <a:pt x="84963" y="87122"/>
                </a:lnTo>
                <a:lnTo>
                  <a:pt x="91997" y="78647"/>
                </a:lnTo>
                <a:lnTo>
                  <a:pt x="96948" y="69567"/>
                </a:lnTo>
                <a:lnTo>
                  <a:pt x="99875" y="60082"/>
                </a:lnTo>
                <a:lnTo>
                  <a:pt x="100838" y="50393"/>
                </a:lnTo>
                <a:lnTo>
                  <a:pt x="97458" y="32091"/>
                </a:lnTo>
                <a:lnTo>
                  <a:pt x="87804" y="16286"/>
                </a:lnTo>
                <a:lnTo>
                  <a:pt x="72602" y="4936"/>
                </a:lnTo>
                <a:lnTo>
                  <a:pt x="52578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399383" y="1189431"/>
            <a:ext cx="100965" cy="99695"/>
          </a:xfrm>
          <a:custGeom>
            <a:avLst/>
            <a:gdLst/>
            <a:ahLst/>
            <a:cxnLst/>
            <a:rect l="l" t="t" r="r" b="b"/>
            <a:pathLst>
              <a:path w="100965" h="99694">
                <a:moveTo>
                  <a:pt x="52578" y="0"/>
                </a:moveTo>
                <a:lnTo>
                  <a:pt x="32307" y="3120"/>
                </a:lnTo>
                <a:lnTo>
                  <a:pt x="15763" y="13596"/>
                </a:lnTo>
                <a:lnTo>
                  <a:pt x="4482" y="29876"/>
                </a:lnTo>
                <a:lnTo>
                  <a:pt x="0" y="50406"/>
                </a:lnTo>
                <a:lnTo>
                  <a:pt x="8721" y="78800"/>
                </a:lnTo>
                <a:lnTo>
                  <a:pt x="30337" y="96126"/>
                </a:lnTo>
                <a:lnTo>
                  <a:pt x="58025" y="99412"/>
                </a:lnTo>
                <a:lnTo>
                  <a:pt x="84963" y="85686"/>
                </a:lnTo>
                <a:lnTo>
                  <a:pt x="91997" y="77743"/>
                </a:lnTo>
                <a:lnTo>
                  <a:pt x="96948" y="69127"/>
                </a:lnTo>
                <a:lnTo>
                  <a:pt x="99875" y="59971"/>
                </a:lnTo>
                <a:lnTo>
                  <a:pt x="100838" y="50406"/>
                </a:lnTo>
                <a:lnTo>
                  <a:pt x="97458" y="32104"/>
                </a:lnTo>
                <a:lnTo>
                  <a:pt x="87804" y="16297"/>
                </a:lnTo>
                <a:lnTo>
                  <a:pt x="72602" y="4943"/>
                </a:lnTo>
                <a:lnTo>
                  <a:pt x="52578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399383" y="653758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52578" y="0"/>
                </a:moveTo>
                <a:lnTo>
                  <a:pt x="32307" y="3321"/>
                </a:lnTo>
                <a:lnTo>
                  <a:pt x="15763" y="14135"/>
                </a:lnTo>
                <a:lnTo>
                  <a:pt x="4482" y="30482"/>
                </a:lnTo>
                <a:lnTo>
                  <a:pt x="0" y="50406"/>
                </a:lnTo>
                <a:lnTo>
                  <a:pt x="8721" y="79329"/>
                </a:lnTo>
                <a:lnTo>
                  <a:pt x="30337" y="97115"/>
                </a:lnTo>
                <a:lnTo>
                  <a:pt x="58025" y="100725"/>
                </a:lnTo>
                <a:lnTo>
                  <a:pt x="84963" y="87122"/>
                </a:lnTo>
                <a:lnTo>
                  <a:pt x="91997" y="79065"/>
                </a:lnTo>
                <a:lnTo>
                  <a:pt x="96948" y="70200"/>
                </a:lnTo>
                <a:lnTo>
                  <a:pt x="99875" y="60795"/>
                </a:lnTo>
                <a:lnTo>
                  <a:pt x="100838" y="51117"/>
                </a:lnTo>
                <a:lnTo>
                  <a:pt x="97458" y="32402"/>
                </a:lnTo>
                <a:lnTo>
                  <a:pt x="87804" y="16381"/>
                </a:lnTo>
                <a:lnTo>
                  <a:pt x="72602" y="4949"/>
                </a:lnTo>
                <a:lnTo>
                  <a:pt x="52578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961739" y="2791434"/>
            <a:ext cx="106045" cy="98425"/>
          </a:xfrm>
          <a:custGeom>
            <a:avLst/>
            <a:gdLst/>
            <a:ahLst/>
            <a:cxnLst/>
            <a:rect l="l" t="t" r="r" b="b"/>
            <a:pathLst>
              <a:path w="106044" h="98425">
                <a:moveTo>
                  <a:pt x="51816" y="0"/>
                </a:moveTo>
                <a:lnTo>
                  <a:pt x="31878" y="3112"/>
                </a:lnTo>
                <a:lnTo>
                  <a:pt x="15382" y="13585"/>
                </a:lnTo>
                <a:lnTo>
                  <a:pt x="4149" y="29864"/>
                </a:lnTo>
                <a:lnTo>
                  <a:pt x="0" y="50393"/>
                </a:lnTo>
                <a:lnTo>
                  <a:pt x="11709" y="82190"/>
                </a:lnTo>
                <a:lnTo>
                  <a:pt x="37256" y="98088"/>
                </a:lnTo>
                <a:lnTo>
                  <a:pt x="67528" y="98088"/>
                </a:lnTo>
                <a:lnTo>
                  <a:pt x="93411" y="82190"/>
                </a:lnTo>
                <a:lnTo>
                  <a:pt x="105791" y="50393"/>
                </a:lnTo>
                <a:lnTo>
                  <a:pt x="100929" y="29864"/>
                </a:lnTo>
                <a:lnTo>
                  <a:pt x="89376" y="13585"/>
                </a:lnTo>
                <a:lnTo>
                  <a:pt x="72536" y="3112"/>
                </a:lnTo>
                <a:lnTo>
                  <a:pt x="51816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960977" y="2256472"/>
            <a:ext cx="100330" cy="100965"/>
          </a:xfrm>
          <a:custGeom>
            <a:avLst/>
            <a:gdLst/>
            <a:ahLst/>
            <a:cxnLst/>
            <a:rect l="l" t="t" r="r" b="b"/>
            <a:pathLst>
              <a:path w="100330" h="100964">
                <a:moveTo>
                  <a:pt x="51816" y="0"/>
                </a:moveTo>
                <a:lnTo>
                  <a:pt x="31878" y="3927"/>
                </a:lnTo>
                <a:lnTo>
                  <a:pt x="15382" y="14673"/>
                </a:lnTo>
                <a:lnTo>
                  <a:pt x="4149" y="30684"/>
                </a:lnTo>
                <a:lnTo>
                  <a:pt x="0" y="50406"/>
                </a:lnTo>
                <a:lnTo>
                  <a:pt x="8721" y="79324"/>
                </a:lnTo>
                <a:lnTo>
                  <a:pt x="30337" y="97110"/>
                </a:lnTo>
                <a:lnTo>
                  <a:pt x="58025" y="100723"/>
                </a:lnTo>
                <a:lnTo>
                  <a:pt x="84963" y="87122"/>
                </a:lnTo>
                <a:lnTo>
                  <a:pt x="91878" y="79178"/>
                </a:lnTo>
                <a:lnTo>
                  <a:pt x="96567" y="70562"/>
                </a:lnTo>
                <a:lnTo>
                  <a:pt x="99232" y="61406"/>
                </a:lnTo>
                <a:lnTo>
                  <a:pt x="100076" y="51841"/>
                </a:lnTo>
                <a:lnTo>
                  <a:pt x="96696" y="33414"/>
                </a:lnTo>
                <a:lnTo>
                  <a:pt x="87042" y="17281"/>
                </a:lnTo>
                <a:lnTo>
                  <a:pt x="71840" y="5467"/>
                </a:lnTo>
                <a:lnTo>
                  <a:pt x="51816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960977" y="1722958"/>
            <a:ext cx="100330" cy="100330"/>
          </a:xfrm>
          <a:custGeom>
            <a:avLst/>
            <a:gdLst/>
            <a:ahLst/>
            <a:cxnLst/>
            <a:rect l="l" t="t" r="r" b="b"/>
            <a:pathLst>
              <a:path w="100330" h="100330">
                <a:moveTo>
                  <a:pt x="51816" y="0"/>
                </a:moveTo>
                <a:lnTo>
                  <a:pt x="31878" y="3319"/>
                </a:lnTo>
                <a:lnTo>
                  <a:pt x="15382" y="14128"/>
                </a:lnTo>
                <a:lnTo>
                  <a:pt x="4149" y="30471"/>
                </a:lnTo>
                <a:lnTo>
                  <a:pt x="0" y="50393"/>
                </a:lnTo>
                <a:lnTo>
                  <a:pt x="8721" y="78810"/>
                </a:lnTo>
                <a:lnTo>
                  <a:pt x="30337" y="96294"/>
                </a:lnTo>
                <a:lnTo>
                  <a:pt x="58025" y="100010"/>
                </a:lnTo>
                <a:lnTo>
                  <a:pt x="84963" y="87122"/>
                </a:lnTo>
                <a:lnTo>
                  <a:pt x="91878" y="78658"/>
                </a:lnTo>
                <a:lnTo>
                  <a:pt x="96567" y="69657"/>
                </a:lnTo>
                <a:lnTo>
                  <a:pt x="99232" y="60388"/>
                </a:lnTo>
                <a:lnTo>
                  <a:pt x="100076" y="51117"/>
                </a:lnTo>
                <a:lnTo>
                  <a:pt x="96696" y="32396"/>
                </a:lnTo>
                <a:lnTo>
                  <a:pt x="87042" y="16376"/>
                </a:lnTo>
                <a:lnTo>
                  <a:pt x="71840" y="4947"/>
                </a:lnTo>
                <a:lnTo>
                  <a:pt x="51816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960977" y="1189431"/>
            <a:ext cx="100330" cy="99695"/>
          </a:xfrm>
          <a:custGeom>
            <a:avLst/>
            <a:gdLst/>
            <a:ahLst/>
            <a:cxnLst/>
            <a:rect l="l" t="t" r="r" b="b"/>
            <a:pathLst>
              <a:path w="100330" h="99694">
                <a:moveTo>
                  <a:pt x="51816" y="0"/>
                </a:moveTo>
                <a:lnTo>
                  <a:pt x="31878" y="3120"/>
                </a:lnTo>
                <a:lnTo>
                  <a:pt x="15382" y="13596"/>
                </a:lnTo>
                <a:lnTo>
                  <a:pt x="4149" y="29876"/>
                </a:lnTo>
                <a:lnTo>
                  <a:pt x="0" y="50406"/>
                </a:lnTo>
                <a:lnTo>
                  <a:pt x="8614" y="78494"/>
                </a:lnTo>
                <a:lnTo>
                  <a:pt x="30051" y="95854"/>
                </a:lnTo>
                <a:lnTo>
                  <a:pt x="57703" y="99310"/>
                </a:lnTo>
                <a:lnTo>
                  <a:pt x="84963" y="85686"/>
                </a:lnTo>
                <a:lnTo>
                  <a:pt x="91878" y="77743"/>
                </a:lnTo>
                <a:lnTo>
                  <a:pt x="96567" y="69127"/>
                </a:lnTo>
                <a:lnTo>
                  <a:pt x="99232" y="59971"/>
                </a:lnTo>
                <a:lnTo>
                  <a:pt x="100076" y="50406"/>
                </a:lnTo>
                <a:lnTo>
                  <a:pt x="96696" y="32104"/>
                </a:lnTo>
                <a:lnTo>
                  <a:pt x="87042" y="16297"/>
                </a:lnTo>
                <a:lnTo>
                  <a:pt x="71840" y="4943"/>
                </a:lnTo>
                <a:lnTo>
                  <a:pt x="51816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960977" y="653758"/>
            <a:ext cx="100330" cy="100965"/>
          </a:xfrm>
          <a:custGeom>
            <a:avLst/>
            <a:gdLst/>
            <a:ahLst/>
            <a:cxnLst/>
            <a:rect l="l" t="t" r="r" b="b"/>
            <a:pathLst>
              <a:path w="100330" h="100965">
                <a:moveTo>
                  <a:pt x="51816" y="0"/>
                </a:moveTo>
                <a:lnTo>
                  <a:pt x="31878" y="3321"/>
                </a:lnTo>
                <a:lnTo>
                  <a:pt x="15382" y="14135"/>
                </a:lnTo>
                <a:lnTo>
                  <a:pt x="4149" y="30482"/>
                </a:lnTo>
                <a:lnTo>
                  <a:pt x="0" y="50406"/>
                </a:lnTo>
                <a:lnTo>
                  <a:pt x="8721" y="79329"/>
                </a:lnTo>
                <a:lnTo>
                  <a:pt x="30337" y="97115"/>
                </a:lnTo>
                <a:lnTo>
                  <a:pt x="58025" y="100725"/>
                </a:lnTo>
                <a:lnTo>
                  <a:pt x="84963" y="87122"/>
                </a:lnTo>
                <a:lnTo>
                  <a:pt x="91878" y="79065"/>
                </a:lnTo>
                <a:lnTo>
                  <a:pt x="96567" y="70200"/>
                </a:lnTo>
                <a:lnTo>
                  <a:pt x="99232" y="60795"/>
                </a:lnTo>
                <a:lnTo>
                  <a:pt x="100076" y="51117"/>
                </a:lnTo>
                <a:lnTo>
                  <a:pt x="96696" y="32702"/>
                </a:lnTo>
                <a:lnTo>
                  <a:pt x="87042" y="16648"/>
                </a:lnTo>
                <a:lnTo>
                  <a:pt x="71840" y="5049"/>
                </a:lnTo>
                <a:lnTo>
                  <a:pt x="51816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521173" y="2791434"/>
            <a:ext cx="101600" cy="100965"/>
          </a:xfrm>
          <a:custGeom>
            <a:avLst/>
            <a:gdLst/>
            <a:ahLst/>
            <a:cxnLst/>
            <a:rect l="l" t="t" r="r" b="b"/>
            <a:pathLst>
              <a:path w="101600" h="100964">
                <a:moveTo>
                  <a:pt x="53213" y="0"/>
                </a:moveTo>
                <a:lnTo>
                  <a:pt x="32575" y="3214"/>
                </a:lnTo>
                <a:lnTo>
                  <a:pt x="15843" y="13857"/>
                </a:lnTo>
                <a:lnTo>
                  <a:pt x="4492" y="30169"/>
                </a:lnTo>
                <a:lnTo>
                  <a:pt x="0" y="50393"/>
                </a:lnTo>
                <a:lnTo>
                  <a:pt x="10936" y="84262"/>
                </a:lnTo>
                <a:lnTo>
                  <a:pt x="36149" y="100635"/>
                </a:lnTo>
                <a:lnTo>
                  <a:pt x="69006" y="100635"/>
                </a:lnTo>
                <a:lnTo>
                  <a:pt x="94219" y="84262"/>
                </a:lnTo>
                <a:lnTo>
                  <a:pt x="101090" y="62984"/>
                </a:lnTo>
                <a:lnTo>
                  <a:pt x="101004" y="30169"/>
                </a:lnTo>
                <a:lnTo>
                  <a:pt x="89757" y="13857"/>
                </a:lnTo>
                <a:lnTo>
                  <a:pt x="73223" y="3214"/>
                </a:lnTo>
                <a:lnTo>
                  <a:pt x="5321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521173" y="2256472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53213" y="0"/>
                </a:moveTo>
                <a:lnTo>
                  <a:pt x="32575" y="3927"/>
                </a:lnTo>
                <a:lnTo>
                  <a:pt x="15843" y="14673"/>
                </a:lnTo>
                <a:lnTo>
                  <a:pt x="4492" y="30684"/>
                </a:lnTo>
                <a:lnTo>
                  <a:pt x="0" y="50406"/>
                </a:lnTo>
                <a:lnTo>
                  <a:pt x="8810" y="79324"/>
                </a:lnTo>
                <a:lnTo>
                  <a:pt x="30575" y="97110"/>
                </a:lnTo>
                <a:lnTo>
                  <a:pt x="58293" y="100723"/>
                </a:lnTo>
                <a:lnTo>
                  <a:pt x="84963" y="87122"/>
                </a:lnTo>
                <a:lnTo>
                  <a:pt x="91997" y="78952"/>
                </a:lnTo>
                <a:lnTo>
                  <a:pt x="96948" y="69840"/>
                </a:lnTo>
                <a:lnTo>
                  <a:pt x="99875" y="60190"/>
                </a:lnTo>
                <a:lnTo>
                  <a:pt x="100838" y="50406"/>
                </a:lnTo>
                <a:lnTo>
                  <a:pt x="97450" y="32404"/>
                </a:lnTo>
                <a:lnTo>
                  <a:pt x="87836" y="16563"/>
                </a:lnTo>
                <a:lnTo>
                  <a:pt x="72816" y="5043"/>
                </a:lnTo>
                <a:lnTo>
                  <a:pt x="5321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521173" y="1722958"/>
            <a:ext cx="100965" cy="100330"/>
          </a:xfrm>
          <a:custGeom>
            <a:avLst/>
            <a:gdLst/>
            <a:ahLst/>
            <a:cxnLst/>
            <a:rect l="l" t="t" r="r" b="b"/>
            <a:pathLst>
              <a:path w="100965" h="100330">
                <a:moveTo>
                  <a:pt x="53213" y="0"/>
                </a:moveTo>
                <a:lnTo>
                  <a:pt x="32575" y="3319"/>
                </a:lnTo>
                <a:lnTo>
                  <a:pt x="15843" y="14128"/>
                </a:lnTo>
                <a:lnTo>
                  <a:pt x="4492" y="30471"/>
                </a:lnTo>
                <a:lnTo>
                  <a:pt x="0" y="50393"/>
                </a:lnTo>
                <a:lnTo>
                  <a:pt x="8810" y="78810"/>
                </a:lnTo>
                <a:lnTo>
                  <a:pt x="30575" y="96294"/>
                </a:lnTo>
                <a:lnTo>
                  <a:pt x="58293" y="100010"/>
                </a:lnTo>
                <a:lnTo>
                  <a:pt x="84963" y="87122"/>
                </a:lnTo>
                <a:lnTo>
                  <a:pt x="91997" y="78647"/>
                </a:lnTo>
                <a:lnTo>
                  <a:pt x="96948" y="69567"/>
                </a:lnTo>
                <a:lnTo>
                  <a:pt x="99875" y="60082"/>
                </a:lnTo>
                <a:lnTo>
                  <a:pt x="100838" y="50393"/>
                </a:lnTo>
                <a:lnTo>
                  <a:pt x="97450" y="32091"/>
                </a:lnTo>
                <a:lnTo>
                  <a:pt x="87836" y="16286"/>
                </a:lnTo>
                <a:lnTo>
                  <a:pt x="72816" y="4936"/>
                </a:lnTo>
                <a:lnTo>
                  <a:pt x="5321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521173" y="1189431"/>
            <a:ext cx="100965" cy="99695"/>
          </a:xfrm>
          <a:custGeom>
            <a:avLst/>
            <a:gdLst/>
            <a:ahLst/>
            <a:cxnLst/>
            <a:rect l="l" t="t" r="r" b="b"/>
            <a:pathLst>
              <a:path w="100965" h="99694">
                <a:moveTo>
                  <a:pt x="53213" y="0"/>
                </a:moveTo>
                <a:lnTo>
                  <a:pt x="32575" y="3120"/>
                </a:lnTo>
                <a:lnTo>
                  <a:pt x="15843" y="13596"/>
                </a:lnTo>
                <a:lnTo>
                  <a:pt x="4492" y="29876"/>
                </a:lnTo>
                <a:lnTo>
                  <a:pt x="0" y="50406"/>
                </a:lnTo>
                <a:lnTo>
                  <a:pt x="8810" y="78800"/>
                </a:lnTo>
                <a:lnTo>
                  <a:pt x="30575" y="96126"/>
                </a:lnTo>
                <a:lnTo>
                  <a:pt x="58293" y="99412"/>
                </a:lnTo>
                <a:lnTo>
                  <a:pt x="84963" y="85686"/>
                </a:lnTo>
                <a:lnTo>
                  <a:pt x="91997" y="77630"/>
                </a:lnTo>
                <a:lnTo>
                  <a:pt x="96948" y="68765"/>
                </a:lnTo>
                <a:lnTo>
                  <a:pt x="99875" y="59360"/>
                </a:lnTo>
                <a:lnTo>
                  <a:pt x="100838" y="49682"/>
                </a:lnTo>
                <a:lnTo>
                  <a:pt x="97450" y="31798"/>
                </a:lnTo>
                <a:lnTo>
                  <a:pt x="87836" y="16206"/>
                </a:lnTo>
                <a:lnTo>
                  <a:pt x="72816" y="4932"/>
                </a:lnTo>
                <a:lnTo>
                  <a:pt x="5321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7521173" y="653758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53213" y="0"/>
                </a:moveTo>
                <a:lnTo>
                  <a:pt x="32575" y="3321"/>
                </a:lnTo>
                <a:lnTo>
                  <a:pt x="15843" y="14135"/>
                </a:lnTo>
                <a:lnTo>
                  <a:pt x="4492" y="30482"/>
                </a:lnTo>
                <a:lnTo>
                  <a:pt x="0" y="50406"/>
                </a:lnTo>
                <a:lnTo>
                  <a:pt x="8810" y="79329"/>
                </a:lnTo>
                <a:lnTo>
                  <a:pt x="30575" y="97115"/>
                </a:lnTo>
                <a:lnTo>
                  <a:pt x="58293" y="100725"/>
                </a:lnTo>
                <a:lnTo>
                  <a:pt x="84963" y="87122"/>
                </a:lnTo>
                <a:lnTo>
                  <a:pt x="91997" y="78952"/>
                </a:lnTo>
                <a:lnTo>
                  <a:pt x="96948" y="69840"/>
                </a:lnTo>
                <a:lnTo>
                  <a:pt x="99875" y="60190"/>
                </a:lnTo>
                <a:lnTo>
                  <a:pt x="100838" y="50406"/>
                </a:lnTo>
                <a:lnTo>
                  <a:pt x="97450" y="32102"/>
                </a:lnTo>
                <a:lnTo>
                  <a:pt x="87836" y="16292"/>
                </a:lnTo>
                <a:lnTo>
                  <a:pt x="72816" y="4938"/>
                </a:lnTo>
                <a:lnTo>
                  <a:pt x="5321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279878" y="2791434"/>
            <a:ext cx="105410" cy="100965"/>
          </a:xfrm>
          <a:custGeom>
            <a:avLst/>
            <a:gdLst/>
            <a:ahLst/>
            <a:cxnLst/>
            <a:rect l="l" t="t" r="r" b="b"/>
            <a:pathLst>
              <a:path w="105409" h="100964">
                <a:moveTo>
                  <a:pt x="53213" y="0"/>
                </a:moveTo>
                <a:lnTo>
                  <a:pt x="32557" y="3214"/>
                </a:lnTo>
                <a:lnTo>
                  <a:pt x="15795" y="13857"/>
                </a:lnTo>
                <a:lnTo>
                  <a:pt x="4439" y="30169"/>
                </a:lnTo>
                <a:lnTo>
                  <a:pt x="0" y="50393"/>
                </a:lnTo>
                <a:lnTo>
                  <a:pt x="4439" y="70217"/>
                </a:lnTo>
                <a:lnTo>
                  <a:pt x="15795" y="86398"/>
                </a:lnTo>
                <a:lnTo>
                  <a:pt x="32557" y="97178"/>
                </a:lnTo>
                <a:lnTo>
                  <a:pt x="53213" y="100799"/>
                </a:lnTo>
                <a:lnTo>
                  <a:pt x="73060" y="97178"/>
                </a:lnTo>
                <a:lnTo>
                  <a:pt x="89408" y="86398"/>
                </a:lnTo>
                <a:lnTo>
                  <a:pt x="100611" y="70217"/>
                </a:lnTo>
                <a:lnTo>
                  <a:pt x="105029" y="50393"/>
                </a:lnTo>
                <a:lnTo>
                  <a:pt x="100611" y="30169"/>
                </a:lnTo>
                <a:lnTo>
                  <a:pt x="89408" y="13857"/>
                </a:lnTo>
                <a:lnTo>
                  <a:pt x="73060" y="3214"/>
                </a:lnTo>
                <a:lnTo>
                  <a:pt x="5321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281275" y="2256472"/>
            <a:ext cx="100330" cy="101600"/>
          </a:xfrm>
          <a:custGeom>
            <a:avLst/>
            <a:gdLst/>
            <a:ahLst/>
            <a:cxnLst/>
            <a:rect l="l" t="t" r="r" b="b"/>
            <a:pathLst>
              <a:path w="100330" h="101600">
                <a:moveTo>
                  <a:pt x="50419" y="0"/>
                </a:moveTo>
                <a:lnTo>
                  <a:pt x="28235" y="4443"/>
                </a:lnTo>
                <a:lnTo>
                  <a:pt x="12493" y="16109"/>
                </a:lnTo>
                <a:lnTo>
                  <a:pt x="3109" y="32500"/>
                </a:lnTo>
                <a:lnTo>
                  <a:pt x="0" y="51117"/>
                </a:lnTo>
                <a:lnTo>
                  <a:pt x="3109" y="69628"/>
                </a:lnTo>
                <a:lnTo>
                  <a:pt x="12493" y="85774"/>
                </a:lnTo>
                <a:lnTo>
                  <a:pt x="28235" y="97192"/>
                </a:lnTo>
                <a:lnTo>
                  <a:pt x="50419" y="101523"/>
                </a:lnTo>
                <a:lnTo>
                  <a:pt x="72161" y="97192"/>
                </a:lnTo>
                <a:lnTo>
                  <a:pt x="87677" y="85774"/>
                </a:lnTo>
                <a:lnTo>
                  <a:pt x="96978" y="69628"/>
                </a:lnTo>
                <a:lnTo>
                  <a:pt x="100076" y="51117"/>
                </a:lnTo>
                <a:lnTo>
                  <a:pt x="96978" y="32500"/>
                </a:lnTo>
                <a:lnTo>
                  <a:pt x="87677" y="16109"/>
                </a:lnTo>
                <a:lnTo>
                  <a:pt x="72161" y="4443"/>
                </a:lnTo>
                <a:lnTo>
                  <a:pt x="50419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5279116" y="1722958"/>
            <a:ext cx="104775" cy="100965"/>
          </a:xfrm>
          <a:custGeom>
            <a:avLst/>
            <a:gdLst/>
            <a:ahLst/>
            <a:cxnLst/>
            <a:rect l="l" t="t" r="r" b="b"/>
            <a:pathLst>
              <a:path w="104775" h="100964">
                <a:moveTo>
                  <a:pt x="52578" y="0"/>
                </a:moveTo>
                <a:lnTo>
                  <a:pt x="29467" y="3318"/>
                </a:lnTo>
                <a:lnTo>
                  <a:pt x="13049" y="14666"/>
                </a:lnTo>
                <a:lnTo>
                  <a:pt x="3250" y="31280"/>
                </a:lnTo>
                <a:lnTo>
                  <a:pt x="0" y="50393"/>
                </a:lnTo>
                <a:lnTo>
                  <a:pt x="3250" y="69406"/>
                </a:lnTo>
                <a:lnTo>
                  <a:pt x="13049" y="85855"/>
                </a:lnTo>
                <a:lnTo>
                  <a:pt x="29467" y="97174"/>
                </a:lnTo>
                <a:lnTo>
                  <a:pt x="52578" y="100799"/>
                </a:lnTo>
                <a:lnTo>
                  <a:pt x="72515" y="97579"/>
                </a:lnTo>
                <a:lnTo>
                  <a:pt x="89011" y="86936"/>
                </a:lnTo>
                <a:lnTo>
                  <a:pt x="100244" y="70622"/>
                </a:lnTo>
                <a:lnTo>
                  <a:pt x="104394" y="50393"/>
                </a:lnTo>
                <a:lnTo>
                  <a:pt x="100244" y="30271"/>
                </a:lnTo>
                <a:lnTo>
                  <a:pt x="89011" y="14128"/>
                </a:lnTo>
                <a:lnTo>
                  <a:pt x="72515" y="3519"/>
                </a:lnTo>
                <a:lnTo>
                  <a:pt x="52578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5279116" y="1188720"/>
            <a:ext cx="104775" cy="100965"/>
          </a:xfrm>
          <a:custGeom>
            <a:avLst/>
            <a:gdLst/>
            <a:ahLst/>
            <a:cxnLst/>
            <a:rect l="l" t="t" r="r" b="b"/>
            <a:pathLst>
              <a:path w="104775" h="100965">
                <a:moveTo>
                  <a:pt x="52578" y="0"/>
                </a:moveTo>
                <a:lnTo>
                  <a:pt x="29467" y="3319"/>
                </a:lnTo>
                <a:lnTo>
                  <a:pt x="13049" y="14671"/>
                </a:lnTo>
                <a:lnTo>
                  <a:pt x="3250" y="31286"/>
                </a:lnTo>
                <a:lnTo>
                  <a:pt x="0" y="50393"/>
                </a:lnTo>
                <a:lnTo>
                  <a:pt x="3250" y="69406"/>
                </a:lnTo>
                <a:lnTo>
                  <a:pt x="13049" y="85855"/>
                </a:lnTo>
                <a:lnTo>
                  <a:pt x="29467" y="97174"/>
                </a:lnTo>
                <a:lnTo>
                  <a:pt x="52578" y="100799"/>
                </a:lnTo>
                <a:lnTo>
                  <a:pt x="72515" y="97479"/>
                </a:lnTo>
                <a:lnTo>
                  <a:pt x="89011" y="86669"/>
                </a:lnTo>
                <a:lnTo>
                  <a:pt x="100244" y="70322"/>
                </a:lnTo>
                <a:lnTo>
                  <a:pt x="104394" y="50393"/>
                </a:lnTo>
                <a:lnTo>
                  <a:pt x="100244" y="30069"/>
                </a:lnTo>
                <a:lnTo>
                  <a:pt x="89011" y="13590"/>
                </a:lnTo>
                <a:lnTo>
                  <a:pt x="72515" y="2914"/>
                </a:lnTo>
                <a:lnTo>
                  <a:pt x="52578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5281275" y="653758"/>
            <a:ext cx="100330" cy="100965"/>
          </a:xfrm>
          <a:custGeom>
            <a:avLst/>
            <a:gdLst/>
            <a:ahLst/>
            <a:cxnLst/>
            <a:rect l="l" t="t" r="r" b="b"/>
            <a:pathLst>
              <a:path w="100330" h="100965">
                <a:moveTo>
                  <a:pt x="50419" y="0"/>
                </a:moveTo>
                <a:lnTo>
                  <a:pt x="28235" y="4432"/>
                </a:lnTo>
                <a:lnTo>
                  <a:pt x="12493" y="16021"/>
                </a:lnTo>
                <a:lnTo>
                  <a:pt x="3109" y="32200"/>
                </a:lnTo>
                <a:lnTo>
                  <a:pt x="0" y="50406"/>
                </a:lnTo>
                <a:lnTo>
                  <a:pt x="3109" y="68910"/>
                </a:lnTo>
                <a:lnTo>
                  <a:pt x="12493" y="85051"/>
                </a:lnTo>
                <a:lnTo>
                  <a:pt x="28235" y="96469"/>
                </a:lnTo>
                <a:lnTo>
                  <a:pt x="50419" y="100799"/>
                </a:lnTo>
                <a:lnTo>
                  <a:pt x="72161" y="96469"/>
                </a:lnTo>
                <a:lnTo>
                  <a:pt x="87677" y="85051"/>
                </a:lnTo>
                <a:lnTo>
                  <a:pt x="96978" y="68910"/>
                </a:lnTo>
                <a:lnTo>
                  <a:pt x="100076" y="50406"/>
                </a:lnTo>
                <a:lnTo>
                  <a:pt x="96978" y="32200"/>
                </a:lnTo>
                <a:lnTo>
                  <a:pt x="87677" y="16021"/>
                </a:lnTo>
                <a:lnTo>
                  <a:pt x="72161" y="4432"/>
                </a:lnTo>
                <a:lnTo>
                  <a:pt x="50419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838551" y="2791434"/>
            <a:ext cx="106045" cy="98425"/>
          </a:xfrm>
          <a:custGeom>
            <a:avLst/>
            <a:gdLst/>
            <a:ahLst/>
            <a:cxnLst/>
            <a:rect l="l" t="t" r="r" b="b"/>
            <a:pathLst>
              <a:path w="106044" h="98425">
                <a:moveTo>
                  <a:pt x="53340" y="0"/>
                </a:moveTo>
                <a:lnTo>
                  <a:pt x="32950" y="3112"/>
                </a:lnTo>
                <a:lnTo>
                  <a:pt x="16144" y="13585"/>
                </a:lnTo>
                <a:lnTo>
                  <a:pt x="4601" y="29864"/>
                </a:lnTo>
                <a:lnTo>
                  <a:pt x="0" y="50393"/>
                </a:lnTo>
                <a:lnTo>
                  <a:pt x="12026" y="82190"/>
                </a:lnTo>
                <a:lnTo>
                  <a:pt x="37750" y="98088"/>
                </a:lnTo>
                <a:lnTo>
                  <a:pt x="68040" y="98088"/>
                </a:lnTo>
                <a:lnTo>
                  <a:pt x="93764" y="82190"/>
                </a:lnTo>
                <a:lnTo>
                  <a:pt x="105791" y="50393"/>
                </a:lnTo>
                <a:lnTo>
                  <a:pt x="101167" y="30469"/>
                </a:lnTo>
                <a:lnTo>
                  <a:pt x="89566" y="14123"/>
                </a:lnTo>
                <a:lnTo>
                  <a:pt x="72965" y="3314"/>
                </a:lnTo>
                <a:lnTo>
                  <a:pt x="53340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5839947" y="2256472"/>
            <a:ext cx="100330" cy="100965"/>
          </a:xfrm>
          <a:custGeom>
            <a:avLst/>
            <a:gdLst/>
            <a:ahLst/>
            <a:cxnLst/>
            <a:rect l="l" t="t" r="r" b="b"/>
            <a:pathLst>
              <a:path w="100330" h="100964">
                <a:moveTo>
                  <a:pt x="51943" y="0"/>
                </a:moveTo>
                <a:lnTo>
                  <a:pt x="31932" y="3927"/>
                </a:lnTo>
                <a:lnTo>
                  <a:pt x="15398" y="14673"/>
                </a:lnTo>
                <a:lnTo>
                  <a:pt x="4151" y="30684"/>
                </a:lnTo>
                <a:lnTo>
                  <a:pt x="0" y="50406"/>
                </a:lnTo>
                <a:lnTo>
                  <a:pt x="8632" y="79324"/>
                </a:lnTo>
                <a:lnTo>
                  <a:pt x="30099" y="97110"/>
                </a:lnTo>
                <a:lnTo>
                  <a:pt x="57757" y="100723"/>
                </a:lnTo>
                <a:lnTo>
                  <a:pt x="84963" y="87122"/>
                </a:lnTo>
                <a:lnTo>
                  <a:pt x="91878" y="79178"/>
                </a:lnTo>
                <a:lnTo>
                  <a:pt x="96567" y="70562"/>
                </a:lnTo>
                <a:lnTo>
                  <a:pt x="99232" y="61406"/>
                </a:lnTo>
                <a:lnTo>
                  <a:pt x="100076" y="51841"/>
                </a:lnTo>
                <a:lnTo>
                  <a:pt x="96698" y="33414"/>
                </a:lnTo>
                <a:lnTo>
                  <a:pt x="87058" y="17281"/>
                </a:lnTo>
                <a:lnTo>
                  <a:pt x="71893" y="5467"/>
                </a:lnTo>
                <a:lnTo>
                  <a:pt x="5194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5839947" y="1722958"/>
            <a:ext cx="100330" cy="100330"/>
          </a:xfrm>
          <a:custGeom>
            <a:avLst/>
            <a:gdLst/>
            <a:ahLst/>
            <a:cxnLst/>
            <a:rect l="l" t="t" r="r" b="b"/>
            <a:pathLst>
              <a:path w="100330" h="100330">
                <a:moveTo>
                  <a:pt x="51943" y="0"/>
                </a:moveTo>
                <a:lnTo>
                  <a:pt x="31932" y="3319"/>
                </a:lnTo>
                <a:lnTo>
                  <a:pt x="15398" y="14128"/>
                </a:lnTo>
                <a:lnTo>
                  <a:pt x="4151" y="30471"/>
                </a:lnTo>
                <a:lnTo>
                  <a:pt x="0" y="50393"/>
                </a:lnTo>
                <a:lnTo>
                  <a:pt x="8632" y="78810"/>
                </a:lnTo>
                <a:lnTo>
                  <a:pt x="30099" y="96294"/>
                </a:lnTo>
                <a:lnTo>
                  <a:pt x="57757" y="100010"/>
                </a:lnTo>
                <a:lnTo>
                  <a:pt x="84963" y="87122"/>
                </a:lnTo>
                <a:lnTo>
                  <a:pt x="91878" y="78658"/>
                </a:lnTo>
                <a:lnTo>
                  <a:pt x="96567" y="69657"/>
                </a:lnTo>
                <a:lnTo>
                  <a:pt x="99232" y="60388"/>
                </a:lnTo>
                <a:lnTo>
                  <a:pt x="100076" y="51117"/>
                </a:lnTo>
                <a:lnTo>
                  <a:pt x="96698" y="32396"/>
                </a:lnTo>
                <a:lnTo>
                  <a:pt x="87058" y="16376"/>
                </a:lnTo>
                <a:lnTo>
                  <a:pt x="71893" y="4947"/>
                </a:lnTo>
                <a:lnTo>
                  <a:pt x="5194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839947" y="1188720"/>
            <a:ext cx="100330" cy="100330"/>
          </a:xfrm>
          <a:custGeom>
            <a:avLst/>
            <a:gdLst/>
            <a:ahLst/>
            <a:cxnLst/>
            <a:rect l="l" t="t" r="r" b="b"/>
            <a:pathLst>
              <a:path w="100330" h="100330">
                <a:moveTo>
                  <a:pt x="51943" y="0"/>
                </a:moveTo>
                <a:lnTo>
                  <a:pt x="31932" y="3219"/>
                </a:lnTo>
                <a:lnTo>
                  <a:pt x="15398" y="13862"/>
                </a:lnTo>
                <a:lnTo>
                  <a:pt x="4151" y="30171"/>
                </a:lnTo>
                <a:lnTo>
                  <a:pt x="0" y="50393"/>
                </a:lnTo>
                <a:lnTo>
                  <a:pt x="0" y="51841"/>
                </a:lnTo>
                <a:lnTo>
                  <a:pt x="8632" y="79409"/>
                </a:lnTo>
                <a:lnTo>
                  <a:pt x="30099" y="96385"/>
                </a:lnTo>
                <a:lnTo>
                  <a:pt x="57757" y="99727"/>
                </a:lnTo>
                <a:lnTo>
                  <a:pt x="84963" y="86398"/>
                </a:lnTo>
                <a:lnTo>
                  <a:pt x="91878" y="78341"/>
                </a:lnTo>
                <a:lnTo>
                  <a:pt x="96567" y="69476"/>
                </a:lnTo>
                <a:lnTo>
                  <a:pt x="99232" y="60071"/>
                </a:lnTo>
                <a:lnTo>
                  <a:pt x="100076" y="50393"/>
                </a:lnTo>
                <a:lnTo>
                  <a:pt x="96698" y="32396"/>
                </a:lnTo>
                <a:lnTo>
                  <a:pt x="87058" y="16557"/>
                </a:lnTo>
                <a:lnTo>
                  <a:pt x="71893" y="5037"/>
                </a:lnTo>
                <a:lnTo>
                  <a:pt x="5194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839947" y="653758"/>
            <a:ext cx="100330" cy="100965"/>
          </a:xfrm>
          <a:custGeom>
            <a:avLst/>
            <a:gdLst/>
            <a:ahLst/>
            <a:cxnLst/>
            <a:rect l="l" t="t" r="r" b="b"/>
            <a:pathLst>
              <a:path w="100330" h="100965">
                <a:moveTo>
                  <a:pt x="51943" y="0"/>
                </a:moveTo>
                <a:lnTo>
                  <a:pt x="31932" y="3321"/>
                </a:lnTo>
                <a:lnTo>
                  <a:pt x="15398" y="14135"/>
                </a:lnTo>
                <a:lnTo>
                  <a:pt x="4151" y="30482"/>
                </a:lnTo>
                <a:lnTo>
                  <a:pt x="0" y="50406"/>
                </a:lnTo>
                <a:lnTo>
                  <a:pt x="8632" y="79329"/>
                </a:lnTo>
                <a:lnTo>
                  <a:pt x="30099" y="97115"/>
                </a:lnTo>
                <a:lnTo>
                  <a:pt x="57757" y="100725"/>
                </a:lnTo>
                <a:lnTo>
                  <a:pt x="84963" y="87122"/>
                </a:lnTo>
                <a:lnTo>
                  <a:pt x="91878" y="79065"/>
                </a:lnTo>
                <a:lnTo>
                  <a:pt x="96567" y="70200"/>
                </a:lnTo>
                <a:lnTo>
                  <a:pt x="99232" y="60795"/>
                </a:lnTo>
                <a:lnTo>
                  <a:pt x="100076" y="51117"/>
                </a:lnTo>
                <a:lnTo>
                  <a:pt x="96698" y="32702"/>
                </a:lnTo>
                <a:lnTo>
                  <a:pt x="87058" y="16648"/>
                </a:lnTo>
                <a:lnTo>
                  <a:pt x="71893" y="5049"/>
                </a:lnTo>
                <a:lnTo>
                  <a:pt x="5194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400144" y="2791434"/>
            <a:ext cx="106045" cy="101600"/>
          </a:xfrm>
          <a:custGeom>
            <a:avLst/>
            <a:gdLst/>
            <a:ahLst/>
            <a:cxnLst/>
            <a:rect l="l" t="t" r="r" b="b"/>
            <a:pathLst>
              <a:path w="106044" h="101600">
                <a:moveTo>
                  <a:pt x="53213" y="0"/>
                </a:moveTo>
                <a:lnTo>
                  <a:pt x="32575" y="3214"/>
                </a:lnTo>
                <a:lnTo>
                  <a:pt x="15843" y="13857"/>
                </a:lnTo>
                <a:lnTo>
                  <a:pt x="4492" y="30169"/>
                </a:lnTo>
                <a:lnTo>
                  <a:pt x="0" y="50393"/>
                </a:lnTo>
                <a:lnTo>
                  <a:pt x="11002" y="84262"/>
                </a:lnTo>
                <a:lnTo>
                  <a:pt x="37238" y="101197"/>
                </a:lnTo>
                <a:lnTo>
                  <a:pt x="68552" y="101197"/>
                </a:lnTo>
                <a:lnTo>
                  <a:pt x="94788" y="84262"/>
                </a:lnTo>
                <a:lnTo>
                  <a:pt x="105791" y="50393"/>
                </a:lnTo>
                <a:lnTo>
                  <a:pt x="100951" y="30169"/>
                </a:lnTo>
                <a:lnTo>
                  <a:pt x="89550" y="13857"/>
                </a:lnTo>
                <a:lnTo>
                  <a:pt x="73126" y="3214"/>
                </a:lnTo>
                <a:lnTo>
                  <a:pt x="5321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6399383" y="2256472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52578" y="0"/>
                </a:moveTo>
                <a:lnTo>
                  <a:pt x="32307" y="3927"/>
                </a:lnTo>
                <a:lnTo>
                  <a:pt x="15763" y="14673"/>
                </a:lnTo>
                <a:lnTo>
                  <a:pt x="4482" y="30684"/>
                </a:lnTo>
                <a:lnTo>
                  <a:pt x="0" y="50406"/>
                </a:lnTo>
                <a:lnTo>
                  <a:pt x="8721" y="79324"/>
                </a:lnTo>
                <a:lnTo>
                  <a:pt x="30337" y="97110"/>
                </a:lnTo>
                <a:lnTo>
                  <a:pt x="58025" y="100723"/>
                </a:lnTo>
                <a:lnTo>
                  <a:pt x="84963" y="87122"/>
                </a:lnTo>
                <a:lnTo>
                  <a:pt x="91997" y="79065"/>
                </a:lnTo>
                <a:lnTo>
                  <a:pt x="96948" y="70200"/>
                </a:lnTo>
                <a:lnTo>
                  <a:pt x="99875" y="60795"/>
                </a:lnTo>
                <a:lnTo>
                  <a:pt x="100838" y="51117"/>
                </a:lnTo>
                <a:lnTo>
                  <a:pt x="97458" y="32704"/>
                </a:lnTo>
                <a:lnTo>
                  <a:pt x="87804" y="16652"/>
                </a:lnTo>
                <a:lnTo>
                  <a:pt x="72602" y="5054"/>
                </a:lnTo>
                <a:lnTo>
                  <a:pt x="52578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6399383" y="1722958"/>
            <a:ext cx="100965" cy="100330"/>
          </a:xfrm>
          <a:custGeom>
            <a:avLst/>
            <a:gdLst/>
            <a:ahLst/>
            <a:cxnLst/>
            <a:rect l="l" t="t" r="r" b="b"/>
            <a:pathLst>
              <a:path w="100965" h="100330">
                <a:moveTo>
                  <a:pt x="52578" y="0"/>
                </a:moveTo>
                <a:lnTo>
                  <a:pt x="32307" y="3319"/>
                </a:lnTo>
                <a:lnTo>
                  <a:pt x="15763" y="14128"/>
                </a:lnTo>
                <a:lnTo>
                  <a:pt x="4482" y="30471"/>
                </a:lnTo>
                <a:lnTo>
                  <a:pt x="0" y="50393"/>
                </a:lnTo>
                <a:lnTo>
                  <a:pt x="8721" y="78810"/>
                </a:lnTo>
                <a:lnTo>
                  <a:pt x="30337" y="96294"/>
                </a:lnTo>
                <a:lnTo>
                  <a:pt x="58025" y="100010"/>
                </a:lnTo>
                <a:lnTo>
                  <a:pt x="84963" y="87122"/>
                </a:lnTo>
                <a:lnTo>
                  <a:pt x="91997" y="78647"/>
                </a:lnTo>
                <a:lnTo>
                  <a:pt x="96948" y="69567"/>
                </a:lnTo>
                <a:lnTo>
                  <a:pt x="99875" y="60082"/>
                </a:lnTo>
                <a:lnTo>
                  <a:pt x="100838" y="50393"/>
                </a:lnTo>
                <a:lnTo>
                  <a:pt x="97458" y="32091"/>
                </a:lnTo>
                <a:lnTo>
                  <a:pt x="87804" y="16286"/>
                </a:lnTo>
                <a:lnTo>
                  <a:pt x="72602" y="4936"/>
                </a:lnTo>
                <a:lnTo>
                  <a:pt x="52578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6399383" y="1189431"/>
            <a:ext cx="100965" cy="99695"/>
          </a:xfrm>
          <a:custGeom>
            <a:avLst/>
            <a:gdLst/>
            <a:ahLst/>
            <a:cxnLst/>
            <a:rect l="l" t="t" r="r" b="b"/>
            <a:pathLst>
              <a:path w="100965" h="99694">
                <a:moveTo>
                  <a:pt x="52578" y="0"/>
                </a:moveTo>
                <a:lnTo>
                  <a:pt x="32307" y="3120"/>
                </a:lnTo>
                <a:lnTo>
                  <a:pt x="15763" y="13596"/>
                </a:lnTo>
                <a:lnTo>
                  <a:pt x="4482" y="29876"/>
                </a:lnTo>
                <a:lnTo>
                  <a:pt x="0" y="50406"/>
                </a:lnTo>
                <a:lnTo>
                  <a:pt x="8721" y="78800"/>
                </a:lnTo>
                <a:lnTo>
                  <a:pt x="30337" y="96126"/>
                </a:lnTo>
                <a:lnTo>
                  <a:pt x="58025" y="99412"/>
                </a:lnTo>
                <a:lnTo>
                  <a:pt x="84963" y="85686"/>
                </a:lnTo>
                <a:lnTo>
                  <a:pt x="91997" y="77743"/>
                </a:lnTo>
                <a:lnTo>
                  <a:pt x="96948" y="69127"/>
                </a:lnTo>
                <a:lnTo>
                  <a:pt x="99875" y="59971"/>
                </a:lnTo>
                <a:lnTo>
                  <a:pt x="100838" y="50406"/>
                </a:lnTo>
                <a:lnTo>
                  <a:pt x="97458" y="32104"/>
                </a:lnTo>
                <a:lnTo>
                  <a:pt x="87804" y="16297"/>
                </a:lnTo>
                <a:lnTo>
                  <a:pt x="72602" y="4943"/>
                </a:lnTo>
                <a:lnTo>
                  <a:pt x="52578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6399383" y="653758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52578" y="0"/>
                </a:moveTo>
                <a:lnTo>
                  <a:pt x="32307" y="3321"/>
                </a:lnTo>
                <a:lnTo>
                  <a:pt x="15763" y="14135"/>
                </a:lnTo>
                <a:lnTo>
                  <a:pt x="4482" y="30482"/>
                </a:lnTo>
                <a:lnTo>
                  <a:pt x="0" y="50406"/>
                </a:lnTo>
                <a:lnTo>
                  <a:pt x="8721" y="79329"/>
                </a:lnTo>
                <a:lnTo>
                  <a:pt x="30337" y="97115"/>
                </a:lnTo>
                <a:lnTo>
                  <a:pt x="58025" y="100725"/>
                </a:lnTo>
                <a:lnTo>
                  <a:pt x="84963" y="87122"/>
                </a:lnTo>
                <a:lnTo>
                  <a:pt x="91997" y="79065"/>
                </a:lnTo>
                <a:lnTo>
                  <a:pt x="96948" y="70200"/>
                </a:lnTo>
                <a:lnTo>
                  <a:pt x="99875" y="60795"/>
                </a:lnTo>
                <a:lnTo>
                  <a:pt x="100838" y="51117"/>
                </a:lnTo>
                <a:lnTo>
                  <a:pt x="97458" y="32402"/>
                </a:lnTo>
                <a:lnTo>
                  <a:pt x="87804" y="16381"/>
                </a:lnTo>
                <a:lnTo>
                  <a:pt x="72602" y="4949"/>
                </a:lnTo>
                <a:lnTo>
                  <a:pt x="52578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6961739" y="2791434"/>
            <a:ext cx="106045" cy="98425"/>
          </a:xfrm>
          <a:custGeom>
            <a:avLst/>
            <a:gdLst/>
            <a:ahLst/>
            <a:cxnLst/>
            <a:rect l="l" t="t" r="r" b="b"/>
            <a:pathLst>
              <a:path w="106044" h="98425">
                <a:moveTo>
                  <a:pt x="51816" y="0"/>
                </a:moveTo>
                <a:lnTo>
                  <a:pt x="31878" y="3112"/>
                </a:lnTo>
                <a:lnTo>
                  <a:pt x="15382" y="13585"/>
                </a:lnTo>
                <a:lnTo>
                  <a:pt x="4149" y="29864"/>
                </a:lnTo>
                <a:lnTo>
                  <a:pt x="0" y="50393"/>
                </a:lnTo>
                <a:lnTo>
                  <a:pt x="11709" y="82190"/>
                </a:lnTo>
                <a:lnTo>
                  <a:pt x="37256" y="98088"/>
                </a:lnTo>
                <a:lnTo>
                  <a:pt x="67528" y="98088"/>
                </a:lnTo>
                <a:lnTo>
                  <a:pt x="93411" y="82190"/>
                </a:lnTo>
                <a:lnTo>
                  <a:pt x="105791" y="50393"/>
                </a:lnTo>
                <a:lnTo>
                  <a:pt x="100929" y="29864"/>
                </a:lnTo>
                <a:lnTo>
                  <a:pt x="89376" y="13585"/>
                </a:lnTo>
                <a:lnTo>
                  <a:pt x="72536" y="3112"/>
                </a:lnTo>
                <a:lnTo>
                  <a:pt x="51816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6960977" y="2256472"/>
            <a:ext cx="100330" cy="100965"/>
          </a:xfrm>
          <a:custGeom>
            <a:avLst/>
            <a:gdLst/>
            <a:ahLst/>
            <a:cxnLst/>
            <a:rect l="l" t="t" r="r" b="b"/>
            <a:pathLst>
              <a:path w="100330" h="100964">
                <a:moveTo>
                  <a:pt x="51816" y="0"/>
                </a:moveTo>
                <a:lnTo>
                  <a:pt x="31878" y="3927"/>
                </a:lnTo>
                <a:lnTo>
                  <a:pt x="15382" y="14673"/>
                </a:lnTo>
                <a:lnTo>
                  <a:pt x="4149" y="30684"/>
                </a:lnTo>
                <a:lnTo>
                  <a:pt x="0" y="50406"/>
                </a:lnTo>
                <a:lnTo>
                  <a:pt x="8721" y="79324"/>
                </a:lnTo>
                <a:lnTo>
                  <a:pt x="30337" y="97110"/>
                </a:lnTo>
                <a:lnTo>
                  <a:pt x="58025" y="100723"/>
                </a:lnTo>
                <a:lnTo>
                  <a:pt x="84963" y="87122"/>
                </a:lnTo>
                <a:lnTo>
                  <a:pt x="91878" y="79178"/>
                </a:lnTo>
                <a:lnTo>
                  <a:pt x="96567" y="70562"/>
                </a:lnTo>
                <a:lnTo>
                  <a:pt x="99232" y="61406"/>
                </a:lnTo>
                <a:lnTo>
                  <a:pt x="100076" y="51841"/>
                </a:lnTo>
                <a:lnTo>
                  <a:pt x="96696" y="33414"/>
                </a:lnTo>
                <a:lnTo>
                  <a:pt x="87042" y="17281"/>
                </a:lnTo>
                <a:lnTo>
                  <a:pt x="71840" y="5467"/>
                </a:lnTo>
                <a:lnTo>
                  <a:pt x="51816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6960977" y="1722958"/>
            <a:ext cx="100330" cy="100330"/>
          </a:xfrm>
          <a:custGeom>
            <a:avLst/>
            <a:gdLst/>
            <a:ahLst/>
            <a:cxnLst/>
            <a:rect l="l" t="t" r="r" b="b"/>
            <a:pathLst>
              <a:path w="100330" h="100330">
                <a:moveTo>
                  <a:pt x="51816" y="0"/>
                </a:moveTo>
                <a:lnTo>
                  <a:pt x="31878" y="3319"/>
                </a:lnTo>
                <a:lnTo>
                  <a:pt x="15382" y="14128"/>
                </a:lnTo>
                <a:lnTo>
                  <a:pt x="4149" y="30471"/>
                </a:lnTo>
                <a:lnTo>
                  <a:pt x="0" y="50393"/>
                </a:lnTo>
                <a:lnTo>
                  <a:pt x="8721" y="78810"/>
                </a:lnTo>
                <a:lnTo>
                  <a:pt x="30337" y="96294"/>
                </a:lnTo>
                <a:lnTo>
                  <a:pt x="58025" y="100010"/>
                </a:lnTo>
                <a:lnTo>
                  <a:pt x="84963" y="87122"/>
                </a:lnTo>
                <a:lnTo>
                  <a:pt x="91878" y="78658"/>
                </a:lnTo>
                <a:lnTo>
                  <a:pt x="96567" y="69657"/>
                </a:lnTo>
                <a:lnTo>
                  <a:pt x="99232" y="60388"/>
                </a:lnTo>
                <a:lnTo>
                  <a:pt x="100076" y="51117"/>
                </a:lnTo>
                <a:lnTo>
                  <a:pt x="96696" y="32396"/>
                </a:lnTo>
                <a:lnTo>
                  <a:pt x="87042" y="16376"/>
                </a:lnTo>
                <a:lnTo>
                  <a:pt x="71840" y="4947"/>
                </a:lnTo>
                <a:lnTo>
                  <a:pt x="51816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6960977" y="1189431"/>
            <a:ext cx="100330" cy="99695"/>
          </a:xfrm>
          <a:custGeom>
            <a:avLst/>
            <a:gdLst/>
            <a:ahLst/>
            <a:cxnLst/>
            <a:rect l="l" t="t" r="r" b="b"/>
            <a:pathLst>
              <a:path w="100330" h="99694">
                <a:moveTo>
                  <a:pt x="51816" y="0"/>
                </a:moveTo>
                <a:lnTo>
                  <a:pt x="31878" y="3120"/>
                </a:lnTo>
                <a:lnTo>
                  <a:pt x="15382" y="13596"/>
                </a:lnTo>
                <a:lnTo>
                  <a:pt x="4149" y="29876"/>
                </a:lnTo>
                <a:lnTo>
                  <a:pt x="0" y="50406"/>
                </a:lnTo>
                <a:lnTo>
                  <a:pt x="8614" y="78494"/>
                </a:lnTo>
                <a:lnTo>
                  <a:pt x="30051" y="95854"/>
                </a:lnTo>
                <a:lnTo>
                  <a:pt x="57703" y="99310"/>
                </a:lnTo>
                <a:lnTo>
                  <a:pt x="84963" y="85686"/>
                </a:lnTo>
                <a:lnTo>
                  <a:pt x="91878" y="77743"/>
                </a:lnTo>
                <a:lnTo>
                  <a:pt x="96567" y="69127"/>
                </a:lnTo>
                <a:lnTo>
                  <a:pt x="99232" y="59971"/>
                </a:lnTo>
                <a:lnTo>
                  <a:pt x="100076" y="50406"/>
                </a:lnTo>
                <a:lnTo>
                  <a:pt x="96696" y="32104"/>
                </a:lnTo>
                <a:lnTo>
                  <a:pt x="87042" y="16297"/>
                </a:lnTo>
                <a:lnTo>
                  <a:pt x="71840" y="4943"/>
                </a:lnTo>
                <a:lnTo>
                  <a:pt x="51816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6960977" y="653758"/>
            <a:ext cx="100330" cy="100965"/>
          </a:xfrm>
          <a:custGeom>
            <a:avLst/>
            <a:gdLst/>
            <a:ahLst/>
            <a:cxnLst/>
            <a:rect l="l" t="t" r="r" b="b"/>
            <a:pathLst>
              <a:path w="100330" h="100965">
                <a:moveTo>
                  <a:pt x="51816" y="0"/>
                </a:moveTo>
                <a:lnTo>
                  <a:pt x="31878" y="3321"/>
                </a:lnTo>
                <a:lnTo>
                  <a:pt x="15382" y="14135"/>
                </a:lnTo>
                <a:lnTo>
                  <a:pt x="4149" y="30482"/>
                </a:lnTo>
                <a:lnTo>
                  <a:pt x="0" y="50406"/>
                </a:lnTo>
                <a:lnTo>
                  <a:pt x="8721" y="79329"/>
                </a:lnTo>
                <a:lnTo>
                  <a:pt x="30337" y="97115"/>
                </a:lnTo>
                <a:lnTo>
                  <a:pt x="58025" y="100725"/>
                </a:lnTo>
                <a:lnTo>
                  <a:pt x="84963" y="87122"/>
                </a:lnTo>
                <a:lnTo>
                  <a:pt x="91878" y="79065"/>
                </a:lnTo>
                <a:lnTo>
                  <a:pt x="96567" y="70200"/>
                </a:lnTo>
                <a:lnTo>
                  <a:pt x="99232" y="60795"/>
                </a:lnTo>
                <a:lnTo>
                  <a:pt x="100076" y="51117"/>
                </a:lnTo>
                <a:lnTo>
                  <a:pt x="96696" y="32702"/>
                </a:lnTo>
                <a:lnTo>
                  <a:pt x="87042" y="16648"/>
                </a:lnTo>
                <a:lnTo>
                  <a:pt x="71840" y="5049"/>
                </a:lnTo>
                <a:lnTo>
                  <a:pt x="51816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7521173" y="2791434"/>
            <a:ext cx="101600" cy="100965"/>
          </a:xfrm>
          <a:custGeom>
            <a:avLst/>
            <a:gdLst/>
            <a:ahLst/>
            <a:cxnLst/>
            <a:rect l="l" t="t" r="r" b="b"/>
            <a:pathLst>
              <a:path w="101600" h="100964">
                <a:moveTo>
                  <a:pt x="53213" y="0"/>
                </a:moveTo>
                <a:lnTo>
                  <a:pt x="32575" y="3214"/>
                </a:lnTo>
                <a:lnTo>
                  <a:pt x="15843" y="13857"/>
                </a:lnTo>
                <a:lnTo>
                  <a:pt x="4492" y="30169"/>
                </a:lnTo>
                <a:lnTo>
                  <a:pt x="0" y="50393"/>
                </a:lnTo>
                <a:lnTo>
                  <a:pt x="10936" y="84262"/>
                </a:lnTo>
                <a:lnTo>
                  <a:pt x="36149" y="100635"/>
                </a:lnTo>
                <a:lnTo>
                  <a:pt x="69006" y="100635"/>
                </a:lnTo>
                <a:lnTo>
                  <a:pt x="94219" y="84262"/>
                </a:lnTo>
                <a:lnTo>
                  <a:pt x="101090" y="62984"/>
                </a:lnTo>
                <a:lnTo>
                  <a:pt x="101004" y="30169"/>
                </a:lnTo>
                <a:lnTo>
                  <a:pt x="89757" y="13857"/>
                </a:lnTo>
                <a:lnTo>
                  <a:pt x="73223" y="3214"/>
                </a:lnTo>
                <a:lnTo>
                  <a:pt x="5321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7521173" y="2256472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53213" y="0"/>
                </a:moveTo>
                <a:lnTo>
                  <a:pt x="32575" y="3927"/>
                </a:lnTo>
                <a:lnTo>
                  <a:pt x="15843" y="14673"/>
                </a:lnTo>
                <a:lnTo>
                  <a:pt x="4492" y="30684"/>
                </a:lnTo>
                <a:lnTo>
                  <a:pt x="0" y="50406"/>
                </a:lnTo>
                <a:lnTo>
                  <a:pt x="8810" y="79324"/>
                </a:lnTo>
                <a:lnTo>
                  <a:pt x="30575" y="97110"/>
                </a:lnTo>
                <a:lnTo>
                  <a:pt x="58293" y="100723"/>
                </a:lnTo>
                <a:lnTo>
                  <a:pt x="84963" y="87122"/>
                </a:lnTo>
                <a:lnTo>
                  <a:pt x="91997" y="78952"/>
                </a:lnTo>
                <a:lnTo>
                  <a:pt x="96948" y="69840"/>
                </a:lnTo>
                <a:lnTo>
                  <a:pt x="99875" y="60190"/>
                </a:lnTo>
                <a:lnTo>
                  <a:pt x="100838" y="50406"/>
                </a:lnTo>
                <a:lnTo>
                  <a:pt x="97450" y="32404"/>
                </a:lnTo>
                <a:lnTo>
                  <a:pt x="87836" y="16563"/>
                </a:lnTo>
                <a:lnTo>
                  <a:pt x="72816" y="5043"/>
                </a:lnTo>
                <a:lnTo>
                  <a:pt x="5321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7521173" y="1722958"/>
            <a:ext cx="100965" cy="100330"/>
          </a:xfrm>
          <a:custGeom>
            <a:avLst/>
            <a:gdLst/>
            <a:ahLst/>
            <a:cxnLst/>
            <a:rect l="l" t="t" r="r" b="b"/>
            <a:pathLst>
              <a:path w="100965" h="100330">
                <a:moveTo>
                  <a:pt x="53213" y="0"/>
                </a:moveTo>
                <a:lnTo>
                  <a:pt x="32575" y="3319"/>
                </a:lnTo>
                <a:lnTo>
                  <a:pt x="15843" y="14128"/>
                </a:lnTo>
                <a:lnTo>
                  <a:pt x="4492" y="30471"/>
                </a:lnTo>
                <a:lnTo>
                  <a:pt x="0" y="50393"/>
                </a:lnTo>
                <a:lnTo>
                  <a:pt x="8810" y="78810"/>
                </a:lnTo>
                <a:lnTo>
                  <a:pt x="30575" y="96294"/>
                </a:lnTo>
                <a:lnTo>
                  <a:pt x="58293" y="100010"/>
                </a:lnTo>
                <a:lnTo>
                  <a:pt x="84963" y="87122"/>
                </a:lnTo>
                <a:lnTo>
                  <a:pt x="91997" y="78647"/>
                </a:lnTo>
                <a:lnTo>
                  <a:pt x="96948" y="69567"/>
                </a:lnTo>
                <a:lnTo>
                  <a:pt x="99875" y="60082"/>
                </a:lnTo>
                <a:lnTo>
                  <a:pt x="100838" y="50393"/>
                </a:lnTo>
                <a:lnTo>
                  <a:pt x="97450" y="32091"/>
                </a:lnTo>
                <a:lnTo>
                  <a:pt x="87836" y="16286"/>
                </a:lnTo>
                <a:lnTo>
                  <a:pt x="72816" y="4936"/>
                </a:lnTo>
                <a:lnTo>
                  <a:pt x="5321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7521173" y="1189431"/>
            <a:ext cx="100965" cy="99695"/>
          </a:xfrm>
          <a:custGeom>
            <a:avLst/>
            <a:gdLst/>
            <a:ahLst/>
            <a:cxnLst/>
            <a:rect l="l" t="t" r="r" b="b"/>
            <a:pathLst>
              <a:path w="100965" h="99694">
                <a:moveTo>
                  <a:pt x="53213" y="0"/>
                </a:moveTo>
                <a:lnTo>
                  <a:pt x="32575" y="3120"/>
                </a:lnTo>
                <a:lnTo>
                  <a:pt x="15843" y="13596"/>
                </a:lnTo>
                <a:lnTo>
                  <a:pt x="4492" y="29876"/>
                </a:lnTo>
                <a:lnTo>
                  <a:pt x="0" y="50406"/>
                </a:lnTo>
                <a:lnTo>
                  <a:pt x="8810" y="78800"/>
                </a:lnTo>
                <a:lnTo>
                  <a:pt x="30575" y="96126"/>
                </a:lnTo>
                <a:lnTo>
                  <a:pt x="58293" y="99412"/>
                </a:lnTo>
                <a:lnTo>
                  <a:pt x="84963" y="85686"/>
                </a:lnTo>
                <a:lnTo>
                  <a:pt x="91997" y="77630"/>
                </a:lnTo>
                <a:lnTo>
                  <a:pt x="96948" y="68765"/>
                </a:lnTo>
                <a:lnTo>
                  <a:pt x="99875" y="59360"/>
                </a:lnTo>
                <a:lnTo>
                  <a:pt x="100838" y="49682"/>
                </a:lnTo>
                <a:lnTo>
                  <a:pt x="97450" y="31798"/>
                </a:lnTo>
                <a:lnTo>
                  <a:pt x="87836" y="16206"/>
                </a:lnTo>
                <a:lnTo>
                  <a:pt x="72816" y="4932"/>
                </a:lnTo>
                <a:lnTo>
                  <a:pt x="5321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7521173" y="653758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53213" y="0"/>
                </a:moveTo>
                <a:lnTo>
                  <a:pt x="32575" y="3321"/>
                </a:lnTo>
                <a:lnTo>
                  <a:pt x="15843" y="14135"/>
                </a:lnTo>
                <a:lnTo>
                  <a:pt x="4492" y="30482"/>
                </a:lnTo>
                <a:lnTo>
                  <a:pt x="0" y="50406"/>
                </a:lnTo>
                <a:lnTo>
                  <a:pt x="8810" y="79329"/>
                </a:lnTo>
                <a:lnTo>
                  <a:pt x="30575" y="97115"/>
                </a:lnTo>
                <a:lnTo>
                  <a:pt x="58293" y="100725"/>
                </a:lnTo>
                <a:lnTo>
                  <a:pt x="84963" y="87122"/>
                </a:lnTo>
                <a:lnTo>
                  <a:pt x="91997" y="78952"/>
                </a:lnTo>
                <a:lnTo>
                  <a:pt x="96948" y="69840"/>
                </a:lnTo>
                <a:lnTo>
                  <a:pt x="99875" y="60190"/>
                </a:lnTo>
                <a:lnTo>
                  <a:pt x="100838" y="50406"/>
                </a:lnTo>
                <a:lnTo>
                  <a:pt x="97450" y="32102"/>
                </a:lnTo>
                <a:lnTo>
                  <a:pt x="87836" y="16292"/>
                </a:lnTo>
                <a:lnTo>
                  <a:pt x="72816" y="4938"/>
                </a:lnTo>
                <a:lnTo>
                  <a:pt x="53213" y="0"/>
                </a:lnTo>
                <a:close/>
              </a:path>
            </a:pathLst>
          </a:custGeom>
          <a:solidFill>
            <a:srgbClr val="EA54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>
            <a:spLocks noGrp="1"/>
          </p:cNvSpPr>
          <p:nvPr>
            <p:ph type="title"/>
          </p:nvPr>
        </p:nvSpPr>
        <p:spPr>
          <a:xfrm>
            <a:off x="8613267" y="2294052"/>
            <a:ext cx="4664075" cy="906144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3450"/>
              </a:lnSpc>
              <a:spcBef>
                <a:spcPts val="229"/>
              </a:spcBef>
            </a:pPr>
            <a:r>
              <a:rPr sz="2900" spc="80" dirty="0"/>
              <a:t>P</a:t>
            </a:r>
            <a:r>
              <a:rPr sz="2900" spc="-125" dirty="0"/>
              <a:t>e</a:t>
            </a:r>
            <a:r>
              <a:rPr sz="2900" spc="50" dirty="0"/>
              <a:t>r</a:t>
            </a:r>
            <a:r>
              <a:rPr sz="2900" spc="-195" dirty="0"/>
              <a:t>s</a:t>
            </a:r>
            <a:r>
              <a:rPr sz="2900" spc="50" dirty="0"/>
              <a:t>o</a:t>
            </a:r>
            <a:r>
              <a:rPr sz="2900" spc="145" dirty="0"/>
              <a:t>n</a:t>
            </a:r>
            <a:r>
              <a:rPr sz="2900" spc="265" dirty="0"/>
              <a:t>a</a:t>
            </a:r>
            <a:r>
              <a:rPr sz="2900" spc="285" dirty="0"/>
              <a:t>l</a:t>
            </a:r>
            <a:r>
              <a:rPr sz="2900" spc="229" dirty="0"/>
              <a:t>i</a:t>
            </a:r>
            <a:r>
              <a:rPr sz="2900" spc="-125" dirty="0"/>
              <a:t>z</a:t>
            </a:r>
            <a:r>
              <a:rPr sz="2900" spc="265" dirty="0"/>
              <a:t>a</a:t>
            </a:r>
            <a:r>
              <a:rPr sz="2900" spc="50" dirty="0"/>
              <a:t>t</a:t>
            </a:r>
            <a:r>
              <a:rPr sz="2900" spc="220" dirty="0"/>
              <a:t>i</a:t>
            </a:r>
            <a:r>
              <a:rPr sz="2900" spc="50" dirty="0"/>
              <a:t>o</a:t>
            </a:r>
            <a:r>
              <a:rPr sz="2900" spc="150" dirty="0"/>
              <a:t>n</a:t>
            </a:r>
            <a:r>
              <a:rPr sz="2900" spc="-480" dirty="0"/>
              <a:t> </a:t>
            </a:r>
            <a:r>
              <a:rPr sz="2900" spc="-175" dirty="0"/>
              <a:t>T</a:t>
            </a:r>
            <a:r>
              <a:rPr sz="2900" spc="145" dirty="0"/>
              <a:t>h</a:t>
            </a:r>
            <a:r>
              <a:rPr sz="2900" spc="10" dirty="0"/>
              <a:t>r</a:t>
            </a:r>
            <a:r>
              <a:rPr sz="2900" spc="50" dirty="0"/>
              <a:t>o</a:t>
            </a:r>
            <a:r>
              <a:rPr sz="2900" spc="-30" dirty="0"/>
              <a:t>u</a:t>
            </a:r>
            <a:r>
              <a:rPr sz="2900" spc="220" dirty="0"/>
              <a:t>g</a:t>
            </a:r>
            <a:r>
              <a:rPr sz="2900" spc="105" dirty="0"/>
              <a:t>h  </a:t>
            </a:r>
            <a:r>
              <a:rPr sz="2900" spc="-80" dirty="0"/>
              <a:t>AI</a:t>
            </a:r>
            <a:endParaRPr sz="2900"/>
          </a:p>
        </p:txBody>
      </p:sp>
      <p:sp>
        <p:nvSpPr>
          <p:cNvPr id="54" name="object 54"/>
          <p:cNvSpPr txBox="1"/>
          <p:nvPr/>
        </p:nvSpPr>
        <p:spPr>
          <a:xfrm>
            <a:off x="8613267" y="3707524"/>
            <a:ext cx="8048625" cy="2157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0"/>
              </a:spcBef>
            </a:pPr>
            <a:r>
              <a:rPr sz="2800" spc="140" dirty="0">
                <a:solidFill>
                  <a:srgbClr val="EA5458"/>
                </a:solidFill>
                <a:latin typeface="Tahoma"/>
                <a:cs typeface="Tahoma"/>
              </a:rPr>
              <a:t>Gen </a:t>
            </a:r>
            <a:r>
              <a:rPr sz="2800" spc="5" dirty="0">
                <a:solidFill>
                  <a:srgbClr val="EA5458"/>
                </a:solidFill>
                <a:latin typeface="Tahoma"/>
                <a:cs typeface="Tahoma"/>
              </a:rPr>
              <a:t>AI </a:t>
            </a:r>
            <a:r>
              <a:rPr sz="2800" spc="105" dirty="0">
                <a:solidFill>
                  <a:srgbClr val="EA5458"/>
                </a:solidFill>
                <a:latin typeface="Tahoma"/>
                <a:cs typeface="Tahoma"/>
              </a:rPr>
              <a:t>chatbots </a:t>
            </a:r>
            <a:r>
              <a:rPr sz="2800" spc="100" dirty="0">
                <a:solidFill>
                  <a:srgbClr val="EA5458"/>
                </a:solidFill>
                <a:latin typeface="Tahoma"/>
                <a:cs typeface="Tahoma"/>
              </a:rPr>
              <a:t>can </a:t>
            </a:r>
            <a:r>
              <a:rPr sz="2800" spc="90" dirty="0">
                <a:solidFill>
                  <a:srgbClr val="EA5458"/>
                </a:solidFill>
                <a:latin typeface="Tahoma"/>
                <a:cs typeface="Tahoma"/>
              </a:rPr>
              <a:t>analyze </a:t>
            </a:r>
            <a:r>
              <a:rPr sz="2800" spc="130" dirty="0">
                <a:solidFill>
                  <a:srgbClr val="EA5458"/>
                </a:solidFill>
                <a:latin typeface="Tahoma"/>
                <a:cs typeface="Tahoma"/>
              </a:rPr>
              <a:t>customer </a:t>
            </a:r>
            <a:r>
              <a:rPr sz="2800" spc="105" dirty="0">
                <a:solidFill>
                  <a:srgbClr val="EA5458"/>
                </a:solidFill>
                <a:latin typeface="Tahoma"/>
                <a:cs typeface="Tahoma"/>
              </a:rPr>
              <a:t>data </a:t>
            </a:r>
            <a:r>
              <a:rPr sz="2800" spc="120" dirty="0">
                <a:solidFill>
                  <a:srgbClr val="EA5458"/>
                </a:solidFill>
                <a:latin typeface="Tahoma"/>
                <a:cs typeface="Tahoma"/>
              </a:rPr>
              <a:t>to </a:t>
            </a:r>
            <a:r>
              <a:rPr sz="2800" spc="125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2800" spc="105" dirty="0">
                <a:solidFill>
                  <a:srgbClr val="EA5458"/>
                </a:solidFill>
                <a:latin typeface="Tahoma"/>
                <a:cs typeface="Tahoma"/>
              </a:rPr>
              <a:t>provide </a:t>
            </a:r>
            <a:r>
              <a:rPr sz="2800" b="1" spc="-10" dirty="0">
                <a:solidFill>
                  <a:srgbClr val="EA5458"/>
                </a:solidFill>
                <a:latin typeface="Tahoma"/>
                <a:cs typeface="Tahoma"/>
              </a:rPr>
              <a:t>personalized </a:t>
            </a:r>
            <a:r>
              <a:rPr sz="2800" spc="135" dirty="0">
                <a:solidFill>
                  <a:srgbClr val="EA5458"/>
                </a:solidFill>
                <a:latin typeface="Tahoma"/>
                <a:cs typeface="Tahoma"/>
              </a:rPr>
              <a:t>recommendations </a:t>
            </a:r>
            <a:r>
              <a:rPr sz="2800" spc="140" dirty="0">
                <a:solidFill>
                  <a:srgbClr val="EA5458"/>
                </a:solidFill>
                <a:latin typeface="Tahoma"/>
                <a:cs typeface="Tahoma"/>
              </a:rPr>
              <a:t>and </a:t>
            </a:r>
            <a:r>
              <a:rPr sz="2800" spc="145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2800" spc="95" dirty="0">
                <a:solidFill>
                  <a:srgbClr val="EA5458"/>
                </a:solidFill>
                <a:latin typeface="Tahoma"/>
                <a:cs typeface="Tahoma"/>
              </a:rPr>
              <a:t>solutions. </a:t>
            </a:r>
            <a:r>
              <a:rPr sz="2800" spc="60" dirty="0">
                <a:solidFill>
                  <a:srgbClr val="EA5458"/>
                </a:solidFill>
                <a:latin typeface="Tahoma"/>
                <a:cs typeface="Tahoma"/>
              </a:rPr>
              <a:t>This </a:t>
            </a:r>
            <a:r>
              <a:rPr sz="2800" spc="105" dirty="0">
                <a:solidFill>
                  <a:srgbClr val="EA5458"/>
                </a:solidFill>
                <a:latin typeface="Tahoma"/>
                <a:cs typeface="Tahoma"/>
              </a:rPr>
              <a:t>tailored </a:t>
            </a:r>
            <a:r>
              <a:rPr sz="2800" spc="125" dirty="0">
                <a:solidFill>
                  <a:srgbClr val="EA5458"/>
                </a:solidFill>
                <a:latin typeface="Tahoma"/>
                <a:cs typeface="Tahoma"/>
              </a:rPr>
              <a:t>approach </a:t>
            </a:r>
            <a:r>
              <a:rPr sz="2800" spc="100" dirty="0">
                <a:solidFill>
                  <a:srgbClr val="EA5458"/>
                </a:solidFill>
                <a:latin typeface="Tahoma"/>
                <a:cs typeface="Tahoma"/>
              </a:rPr>
              <a:t>fosters </a:t>
            </a:r>
            <a:r>
              <a:rPr sz="2800" spc="105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2800" spc="120" dirty="0">
                <a:solidFill>
                  <a:srgbClr val="EA5458"/>
                </a:solidFill>
                <a:latin typeface="Tahoma"/>
                <a:cs typeface="Tahoma"/>
              </a:rPr>
              <a:t>stronger</a:t>
            </a:r>
            <a:r>
              <a:rPr sz="2800" spc="-140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2800" b="1" spc="10" dirty="0">
                <a:solidFill>
                  <a:srgbClr val="EA5458"/>
                </a:solidFill>
                <a:latin typeface="Tahoma"/>
                <a:cs typeface="Tahoma"/>
              </a:rPr>
              <a:t>customer</a:t>
            </a:r>
            <a:r>
              <a:rPr sz="2800" b="1" spc="-80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2800" b="1" dirty="0">
                <a:solidFill>
                  <a:srgbClr val="EA5458"/>
                </a:solidFill>
                <a:latin typeface="Tahoma"/>
                <a:cs typeface="Tahoma"/>
              </a:rPr>
              <a:t>relationships</a:t>
            </a:r>
            <a:r>
              <a:rPr sz="2800" b="1" spc="-80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2800" spc="140" dirty="0">
                <a:solidFill>
                  <a:srgbClr val="EA5458"/>
                </a:solidFill>
                <a:latin typeface="Tahoma"/>
                <a:cs typeface="Tahoma"/>
              </a:rPr>
              <a:t>and</a:t>
            </a:r>
            <a:r>
              <a:rPr sz="2800" spc="-135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2800" spc="90" dirty="0">
                <a:solidFill>
                  <a:srgbClr val="EA5458"/>
                </a:solidFill>
                <a:latin typeface="Tahoma"/>
                <a:cs typeface="Tahoma"/>
              </a:rPr>
              <a:t>increases </a:t>
            </a:r>
            <a:r>
              <a:rPr sz="2800" spc="-860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2800" spc="35" dirty="0">
                <a:solidFill>
                  <a:srgbClr val="EA5458"/>
                </a:solidFill>
                <a:latin typeface="Tahoma"/>
                <a:cs typeface="Tahoma"/>
              </a:rPr>
              <a:t>loyalty,</a:t>
            </a:r>
            <a:r>
              <a:rPr sz="2800" spc="-155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2800" spc="90" dirty="0">
                <a:solidFill>
                  <a:srgbClr val="EA5458"/>
                </a:solidFill>
                <a:latin typeface="Tahoma"/>
                <a:cs typeface="Tahoma"/>
              </a:rPr>
              <a:t>as</a:t>
            </a:r>
            <a:r>
              <a:rPr sz="2800" spc="-150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2800" spc="85" dirty="0">
                <a:solidFill>
                  <a:srgbClr val="EA5458"/>
                </a:solidFill>
                <a:latin typeface="Tahoma"/>
                <a:cs typeface="Tahoma"/>
              </a:rPr>
              <a:t>clients</a:t>
            </a:r>
            <a:r>
              <a:rPr sz="2800" spc="-150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2800" spc="85" dirty="0">
                <a:solidFill>
                  <a:srgbClr val="EA5458"/>
                </a:solidFill>
                <a:latin typeface="Tahoma"/>
                <a:cs typeface="Tahoma"/>
              </a:rPr>
              <a:t>feel</a:t>
            </a:r>
            <a:r>
              <a:rPr sz="2800" spc="-155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2800" spc="140" dirty="0">
                <a:solidFill>
                  <a:srgbClr val="EA5458"/>
                </a:solidFill>
                <a:latin typeface="Tahoma"/>
                <a:cs typeface="Tahoma"/>
              </a:rPr>
              <a:t>understood</a:t>
            </a:r>
            <a:r>
              <a:rPr sz="2800" spc="-150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2800" spc="140" dirty="0">
                <a:solidFill>
                  <a:srgbClr val="EA5458"/>
                </a:solidFill>
                <a:latin typeface="Tahoma"/>
                <a:cs typeface="Tahoma"/>
              </a:rPr>
              <a:t>and</a:t>
            </a:r>
            <a:r>
              <a:rPr sz="2800" spc="-150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2800" spc="75" dirty="0">
                <a:solidFill>
                  <a:srgbClr val="EA5458"/>
                </a:solidFill>
                <a:latin typeface="Tahoma"/>
                <a:cs typeface="Tahoma"/>
              </a:rPr>
              <a:t>valued.</a:t>
            </a:r>
            <a:endParaRPr sz="2800">
              <a:latin typeface="Tahoma"/>
              <a:cs typeface="Tahoma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1090904" y="1759369"/>
            <a:ext cx="6487795" cy="6477635"/>
            <a:chOff x="1090904" y="1759369"/>
            <a:chExt cx="6487795" cy="6477635"/>
          </a:xfrm>
        </p:grpSpPr>
        <p:pic>
          <p:nvPicPr>
            <p:cNvPr id="56" name="object 5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0904" y="1759889"/>
              <a:ext cx="6476999" cy="6476999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1091902" y="1759369"/>
              <a:ext cx="6486525" cy="6477000"/>
            </a:xfrm>
            <a:custGeom>
              <a:avLst/>
              <a:gdLst/>
              <a:ahLst/>
              <a:cxnLst/>
              <a:rect l="l" t="t" r="r" b="b"/>
              <a:pathLst>
                <a:path w="6486525" h="6477000">
                  <a:moveTo>
                    <a:pt x="3248030" y="0"/>
                  </a:moveTo>
                  <a:lnTo>
                    <a:pt x="3238505" y="0"/>
                  </a:lnTo>
                  <a:lnTo>
                    <a:pt x="3198754" y="243"/>
                  </a:lnTo>
                  <a:lnTo>
                    <a:pt x="3159019" y="973"/>
                  </a:lnTo>
                  <a:lnTo>
                    <a:pt x="3119297" y="2191"/>
                  </a:lnTo>
                  <a:lnTo>
                    <a:pt x="3079590" y="3898"/>
                  </a:lnTo>
                  <a:lnTo>
                    <a:pt x="3039906" y="6087"/>
                  </a:lnTo>
                  <a:lnTo>
                    <a:pt x="3000257" y="8764"/>
                  </a:lnTo>
                  <a:lnTo>
                    <a:pt x="2960644" y="11930"/>
                  </a:lnTo>
                  <a:lnTo>
                    <a:pt x="2921068" y="15582"/>
                  </a:lnTo>
                  <a:lnTo>
                    <a:pt x="2881540" y="19721"/>
                  </a:lnTo>
                  <a:lnTo>
                    <a:pt x="2842069" y="24344"/>
                  </a:lnTo>
                  <a:lnTo>
                    <a:pt x="2802659" y="29450"/>
                  </a:lnTo>
                  <a:lnTo>
                    <a:pt x="2763309" y="35039"/>
                  </a:lnTo>
                  <a:lnTo>
                    <a:pt x="2724030" y="41116"/>
                  </a:lnTo>
                  <a:lnTo>
                    <a:pt x="2684835" y="47671"/>
                  </a:lnTo>
                  <a:lnTo>
                    <a:pt x="2645726" y="54704"/>
                  </a:lnTo>
                  <a:lnTo>
                    <a:pt x="2606705" y="62217"/>
                  </a:lnTo>
                  <a:lnTo>
                    <a:pt x="2567772" y="70208"/>
                  </a:lnTo>
                  <a:lnTo>
                    <a:pt x="2528943" y="78676"/>
                  </a:lnTo>
                  <a:lnTo>
                    <a:pt x="2490219" y="87620"/>
                  </a:lnTo>
                  <a:lnTo>
                    <a:pt x="2451600" y="97040"/>
                  </a:lnTo>
                  <a:lnTo>
                    <a:pt x="2413109" y="106940"/>
                  </a:lnTo>
                  <a:lnTo>
                    <a:pt x="2374749" y="117305"/>
                  </a:lnTo>
                  <a:lnTo>
                    <a:pt x="2336518" y="128139"/>
                  </a:lnTo>
                  <a:lnTo>
                    <a:pt x="2298413" y="139446"/>
                  </a:lnTo>
                  <a:lnTo>
                    <a:pt x="2260448" y="151213"/>
                  </a:lnTo>
                  <a:lnTo>
                    <a:pt x="2222640" y="163447"/>
                  </a:lnTo>
                  <a:lnTo>
                    <a:pt x="2184986" y="176145"/>
                  </a:lnTo>
                  <a:lnTo>
                    <a:pt x="2147486" y="189306"/>
                  </a:lnTo>
                  <a:lnTo>
                    <a:pt x="2110143" y="202924"/>
                  </a:lnTo>
                  <a:lnTo>
                    <a:pt x="2072978" y="216996"/>
                  </a:lnTo>
                  <a:lnTo>
                    <a:pt x="2035990" y="231523"/>
                  </a:lnTo>
                  <a:lnTo>
                    <a:pt x="1999175" y="246507"/>
                  </a:lnTo>
                  <a:lnTo>
                    <a:pt x="1962554" y="261942"/>
                  </a:lnTo>
                  <a:lnTo>
                    <a:pt x="1926128" y="277823"/>
                  </a:lnTo>
                  <a:lnTo>
                    <a:pt x="1889897" y="294150"/>
                  </a:lnTo>
                  <a:lnTo>
                    <a:pt x="1853862" y="310921"/>
                  </a:lnTo>
                  <a:lnTo>
                    <a:pt x="1818035" y="328132"/>
                  </a:lnTo>
                  <a:lnTo>
                    <a:pt x="1782431" y="345781"/>
                  </a:lnTo>
                  <a:lnTo>
                    <a:pt x="1747045" y="363865"/>
                  </a:lnTo>
                  <a:lnTo>
                    <a:pt x="1711876" y="382384"/>
                  </a:lnTo>
                  <a:lnTo>
                    <a:pt x="1676943" y="401339"/>
                  </a:lnTo>
                  <a:lnTo>
                    <a:pt x="1642248" y="420716"/>
                  </a:lnTo>
                  <a:lnTo>
                    <a:pt x="1607791" y="440516"/>
                  </a:lnTo>
                  <a:lnTo>
                    <a:pt x="1573573" y="460743"/>
                  </a:lnTo>
                  <a:lnTo>
                    <a:pt x="1539612" y="481381"/>
                  </a:lnTo>
                  <a:lnTo>
                    <a:pt x="1505909" y="502434"/>
                  </a:lnTo>
                  <a:lnTo>
                    <a:pt x="1472465" y="523901"/>
                  </a:lnTo>
                  <a:lnTo>
                    <a:pt x="1439283" y="545782"/>
                  </a:lnTo>
                  <a:lnTo>
                    <a:pt x="1406372" y="568063"/>
                  </a:lnTo>
                  <a:lnTo>
                    <a:pt x="1373741" y="590746"/>
                  </a:lnTo>
                  <a:lnTo>
                    <a:pt x="1341392" y="613830"/>
                  </a:lnTo>
                  <a:lnTo>
                    <a:pt x="1309324" y="637311"/>
                  </a:lnTo>
                  <a:lnTo>
                    <a:pt x="1277546" y="661181"/>
                  </a:lnTo>
                  <a:lnTo>
                    <a:pt x="1246068" y="685434"/>
                  </a:lnTo>
                  <a:lnTo>
                    <a:pt x="1214891" y="710074"/>
                  </a:lnTo>
                  <a:lnTo>
                    <a:pt x="1184013" y="735101"/>
                  </a:lnTo>
                  <a:lnTo>
                    <a:pt x="1153445" y="760499"/>
                  </a:lnTo>
                  <a:lnTo>
                    <a:pt x="1123196" y="786269"/>
                  </a:lnTo>
                  <a:lnTo>
                    <a:pt x="1093266" y="812411"/>
                  </a:lnTo>
                  <a:lnTo>
                    <a:pt x="1063655" y="838923"/>
                  </a:lnTo>
                  <a:lnTo>
                    <a:pt x="1034371" y="865791"/>
                  </a:lnTo>
                  <a:lnTo>
                    <a:pt x="1005421" y="893014"/>
                  </a:lnTo>
                  <a:lnTo>
                    <a:pt x="976807" y="920593"/>
                  </a:lnTo>
                  <a:lnTo>
                    <a:pt x="948529" y="948524"/>
                  </a:lnTo>
                  <a:lnTo>
                    <a:pt x="920599" y="976802"/>
                  </a:lnTo>
                  <a:lnTo>
                    <a:pt x="893024" y="1005416"/>
                  </a:lnTo>
                  <a:lnTo>
                    <a:pt x="865801" y="1034366"/>
                  </a:lnTo>
                  <a:lnTo>
                    <a:pt x="838928" y="1063650"/>
                  </a:lnTo>
                  <a:lnTo>
                    <a:pt x="812416" y="1093261"/>
                  </a:lnTo>
                  <a:lnTo>
                    <a:pt x="786274" y="1123191"/>
                  </a:lnTo>
                  <a:lnTo>
                    <a:pt x="760504" y="1153440"/>
                  </a:lnTo>
                  <a:lnTo>
                    <a:pt x="735106" y="1184008"/>
                  </a:lnTo>
                  <a:lnTo>
                    <a:pt x="710079" y="1214885"/>
                  </a:lnTo>
                  <a:lnTo>
                    <a:pt x="685439" y="1246063"/>
                  </a:lnTo>
                  <a:lnTo>
                    <a:pt x="661186" y="1277541"/>
                  </a:lnTo>
                  <a:lnTo>
                    <a:pt x="637316" y="1309319"/>
                  </a:lnTo>
                  <a:lnTo>
                    <a:pt x="613835" y="1341387"/>
                  </a:lnTo>
                  <a:lnTo>
                    <a:pt x="590751" y="1373736"/>
                  </a:lnTo>
                  <a:lnTo>
                    <a:pt x="568068" y="1406367"/>
                  </a:lnTo>
                  <a:lnTo>
                    <a:pt x="545787" y="1439278"/>
                  </a:lnTo>
                  <a:lnTo>
                    <a:pt x="523906" y="1472460"/>
                  </a:lnTo>
                  <a:lnTo>
                    <a:pt x="502439" y="1505904"/>
                  </a:lnTo>
                  <a:lnTo>
                    <a:pt x="481386" y="1539606"/>
                  </a:lnTo>
                  <a:lnTo>
                    <a:pt x="460748" y="1573568"/>
                  </a:lnTo>
                  <a:lnTo>
                    <a:pt x="440521" y="1607786"/>
                  </a:lnTo>
                  <a:lnTo>
                    <a:pt x="420722" y="1642243"/>
                  </a:lnTo>
                  <a:lnTo>
                    <a:pt x="401349" y="1676938"/>
                  </a:lnTo>
                  <a:lnTo>
                    <a:pt x="382402" y="1711871"/>
                  </a:lnTo>
                  <a:lnTo>
                    <a:pt x="363875" y="1747040"/>
                  </a:lnTo>
                  <a:lnTo>
                    <a:pt x="345787" y="1782425"/>
                  </a:lnTo>
                  <a:lnTo>
                    <a:pt x="328138" y="1818030"/>
                  </a:lnTo>
                  <a:lnTo>
                    <a:pt x="310926" y="1853857"/>
                  </a:lnTo>
                  <a:lnTo>
                    <a:pt x="294155" y="1889887"/>
                  </a:lnTo>
                  <a:lnTo>
                    <a:pt x="277828" y="1926118"/>
                  </a:lnTo>
                  <a:lnTo>
                    <a:pt x="261947" y="1962547"/>
                  </a:lnTo>
                  <a:lnTo>
                    <a:pt x="246512" y="1999170"/>
                  </a:lnTo>
                  <a:lnTo>
                    <a:pt x="231529" y="2035985"/>
                  </a:lnTo>
                  <a:lnTo>
                    <a:pt x="217002" y="2072973"/>
                  </a:lnTo>
                  <a:lnTo>
                    <a:pt x="202929" y="2110137"/>
                  </a:lnTo>
                  <a:lnTo>
                    <a:pt x="189311" y="2147481"/>
                  </a:lnTo>
                  <a:lnTo>
                    <a:pt x="176150" y="2184981"/>
                  </a:lnTo>
                  <a:lnTo>
                    <a:pt x="163451" y="2222634"/>
                  </a:lnTo>
                  <a:lnTo>
                    <a:pt x="151216" y="2260443"/>
                  </a:lnTo>
                  <a:lnTo>
                    <a:pt x="139446" y="2298407"/>
                  </a:lnTo>
                  <a:lnTo>
                    <a:pt x="128142" y="2336507"/>
                  </a:lnTo>
                  <a:lnTo>
                    <a:pt x="117308" y="2374739"/>
                  </a:lnTo>
                  <a:lnTo>
                    <a:pt x="106944" y="2413102"/>
                  </a:lnTo>
                  <a:lnTo>
                    <a:pt x="97050" y="2451595"/>
                  </a:lnTo>
                  <a:lnTo>
                    <a:pt x="87631" y="2490212"/>
                  </a:lnTo>
                  <a:lnTo>
                    <a:pt x="78686" y="2528933"/>
                  </a:lnTo>
                  <a:lnTo>
                    <a:pt x="70217" y="2567761"/>
                  </a:lnTo>
                  <a:lnTo>
                    <a:pt x="62224" y="2606700"/>
                  </a:lnTo>
                  <a:lnTo>
                    <a:pt x="54710" y="2645726"/>
                  </a:lnTo>
                  <a:lnTo>
                    <a:pt x="47676" y="2684835"/>
                  </a:lnTo>
                  <a:lnTo>
                    <a:pt x="41122" y="2724027"/>
                  </a:lnTo>
                  <a:lnTo>
                    <a:pt x="35048" y="2763304"/>
                  </a:lnTo>
                  <a:lnTo>
                    <a:pt x="29459" y="2802654"/>
                  </a:lnTo>
                  <a:lnTo>
                    <a:pt x="24352" y="2842064"/>
                  </a:lnTo>
                  <a:lnTo>
                    <a:pt x="19730" y="2881534"/>
                  </a:lnTo>
                  <a:lnTo>
                    <a:pt x="15591" y="2921063"/>
                  </a:lnTo>
                  <a:lnTo>
                    <a:pt x="11939" y="2960639"/>
                  </a:lnTo>
                  <a:lnTo>
                    <a:pt x="8772" y="3000252"/>
                  </a:lnTo>
                  <a:lnTo>
                    <a:pt x="6092" y="3039901"/>
                  </a:lnTo>
                  <a:lnTo>
                    <a:pt x="3898" y="3079584"/>
                  </a:lnTo>
                  <a:lnTo>
                    <a:pt x="2192" y="3119297"/>
                  </a:lnTo>
                  <a:lnTo>
                    <a:pt x="974" y="3159018"/>
                  </a:lnTo>
                  <a:lnTo>
                    <a:pt x="243" y="3198751"/>
                  </a:lnTo>
                  <a:lnTo>
                    <a:pt x="0" y="3238500"/>
                  </a:lnTo>
                  <a:lnTo>
                    <a:pt x="243" y="3278241"/>
                  </a:lnTo>
                  <a:lnTo>
                    <a:pt x="974" y="3317970"/>
                  </a:lnTo>
                  <a:lnTo>
                    <a:pt x="2192" y="3357689"/>
                  </a:lnTo>
                  <a:lnTo>
                    <a:pt x="3898" y="3397402"/>
                  </a:lnTo>
                  <a:lnTo>
                    <a:pt x="6092" y="3437085"/>
                  </a:lnTo>
                  <a:lnTo>
                    <a:pt x="8772" y="3476734"/>
                  </a:lnTo>
                  <a:lnTo>
                    <a:pt x="11939" y="3516347"/>
                  </a:lnTo>
                  <a:lnTo>
                    <a:pt x="15591" y="3555923"/>
                  </a:lnTo>
                  <a:lnTo>
                    <a:pt x="19730" y="3595452"/>
                  </a:lnTo>
                  <a:lnTo>
                    <a:pt x="24352" y="3634922"/>
                  </a:lnTo>
                  <a:lnTo>
                    <a:pt x="29459" y="3674333"/>
                  </a:lnTo>
                  <a:lnTo>
                    <a:pt x="35048" y="3713683"/>
                  </a:lnTo>
                  <a:lnTo>
                    <a:pt x="41122" y="3752959"/>
                  </a:lnTo>
                  <a:lnTo>
                    <a:pt x="47676" y="3792153"/>
                  </a:lnTo>
                  <a:lnTo>
                    <a:pt x="54710" y="3831265"/>
                  </a:lnTo>
                  <a:lnTo>
                    <a:pt x="62224" y="3870299"/>
                  </a:lnTo>
                  <a:lnTo>
                    <a:pt x="70217" y="3909230"/>
                  </a:lnTo>
                  <a:lnTo>
                    <a:pt x="78686" y="3948053"/>
                  </a:lnTo>
                  <a:lnTo>
                    <a:pt x="87631" y="3986769"/>
                  </a:lnTo>
                  <a:lnTo>
                    <a:pt x="97050" y="4025379"/>
                  </a:lnTo>
                  <a:lnTo>
                    <a:pt x="106944" y="4063879"/>
                  </a:lnTo>
                  <a:lnTo>
                    <a:pt x="117308" y="4102246"/>
                  </a:lnTo>
                  <a:lnTo>
                    <a:pt x="128142" y="4140479"/>
                  </a:lnTo>
                  <a:lnTo>
                    <a:pt x="139446" y="4178579"/>
                  </a:lnTo>
                  <a:lnTo>
                    <a:pt x="151216" y="4216543"/>
                  </a:lnTo>
                  <a:lnTo>
                    <a:pt x="163451" y="4254352"/>
                  </a:lnTo>
                  <a:lnTo>
                    <a:pt x="176150" y="4292006"/>
                  </a:lnTo>
                  <a:lnTo>
                    <a:pt x="189311" y="4329506"/>
                  </a:lnTo>
                  <a:lnTo>
                    <a:pt x="202929" y="4366849"/>
                  </a:lnTo>
                  <a:lnTo>
                    <a:pt x="217002" y="4404013"/>
                  </a:lnTo>
                  <a:lnTo>
                    <a:pt x="231529" y="4441002"/>
                  </a:lnTo>
                  <a:lnTo>
                    <a:pt x="246512" y="4477816"/>
                  </a:lnTo>
                  <a:lnTo>
                    <a:pt x="261947" y="4514439"/>
                  </a:lnTo>
                  <a:lnTo>
                    <a:pt x="277828" y="4550868"/>
                  </a:lnTo>
                  <a:lnTo>
                    <a:pt x="294155" y="4587100"/>
                  </a:lnTo>
                  <a:lnTo>
                    <a:pt x="310926" y="4623130"/>
                  </a:lnTo>
                  <a:lnTo>
                    <a:pt x="328138" y="4658951"/>
                  </a:lnTo>
                  <a:lnTo>
                    <a:pt x="345787" y="4694556"/>
                  </a:lnTo>
                  <a:lnTo>
                    <a:pt x="363875" y="4729945"/>
                  </a:lnTo>
                  <a:lnTo>
                    <a:pt x="382402" y="4765116"/>
                  </a:lnTo>
                  <a:lnTo>
                    <a:pt x="401349" y="4800049"/>
                  </a:lnTo>
                  <a:lnTo>
                    <a:pt x="420722" y="4834744"/>
                  </a:lnTo>
                  <a:lnTo>
                    <a:pt x="440521" y="4869200"/>
                  </a:lnTo>
                  <a:lnTo>
                    <a:pt x="460748" y="4903419"/>
                  </a:lnTo>
                  <a:lnTo>
                    <a:pt x="481386" y="4937380"/>
                  </a:lnTo>
                  <a:lnTo>
                    <a:pt x="502439" y="4971083"/>
                  </a:lnTo>
                  <a:lnTo>
                    <a:pt x="523906" y="5004526"/>
                  </a:lnTo>
                  <a:lnTo>
                    <a:pt x="545787" y="5037709"/>
                  </a:lnTo>
                  <a:lnTo>
                    <a:pt x="568068" y="5070620"/>
                  </a:lnTo>
                  <a:lnTo>
                    <a:pt x="590751" y="5103250"/>
                  </a:lnTo>
                  <a:lnTo>
                    <a:pt x="613835" y="5135599"/>
                  </a:lnTo>
                  <a:lnTo>
                    <a:pt x="637316" y="5167668"/>
                  </a:lnTo>
                  <a:lnTo>
                    <a:pt x="661186" y="5199445"/>
                  </a:lnTo>
                  <a:lnTo>
                    <a:pt x="685439" y="5230923"/>
                  </a:lnTo>
                  <a:lnTo>
                    <a:pt x="710079" y="5262101"/>
                  </a:lnTo>
                  <a:lnTo>
                    <a:pt x="735106" y="5292979"/>
                  </a:lnTo>
                  <a:lnTo>
                    <a:pt x="760504" y="5323547"/>
                  </a:lnTo>
                  <a:lnTo>
                    <a:pt x="786274" y="5353796"/>
                  </a:lnTo>
                  <a:lnTo>
                    <a:pt x="812416" y="5383726"/>
                  </a:lnTo>
                  <a:lnTo>
                    <a:pt x="838928" y="5413336"/>
                  </a:lnTo>
                  <a:lnTo>
                    <a:pt x="865801" y="5442621"/>
                  </a:lnTo>
                  <a:lnTo>
                    <a:pt x="893024" y="5471571"/>
                  </a:lnTo>
                  <a:lnTo>
                    <a:pt x="920599" y="5500185"/>
                  </a:lnTo>
                  <a:lnTo>
                    <a:pt x="948529" y="5528462"/>
                  </a:lnTo>
                  <a:lnTo>
                    <a:pt x="976807" y="5556392"/>
                  </a:lnTo>
                  <a:lnTo>
                    <a:pt x="1005421" y="5583967"/>
                  </a:lnTo>
                  <a:lnTo>
                    <a:pt x="1034371" y="5611190"/>
                  </a:lnTo>
                  <a:lnTo>
                    <a:pt x="1063655" y="5638063"/>
                  </a:lnTo>
                  <a:lnTo>
                    <a:pt x="1093266" y="5664576"/>
                  </a:lnTo>
                  <a:lnTo>
                    <a:pt x="1123196" y="5690717"/>
                  </a:lnTo>
                  <a:lnTo>
                    <a:pt x="1153445" y="5716487"/>
                  </a:lnTo>
                  <a:lnTo>
                    <a:pt x="1184013" y="5741885"/>
                  </a:lnTo>
                  <a:lnTo>
                    <a:pt x="1214891" y="5766907"/>
                  </a:lnTo>
                  <a:lnTo>
                    <a:pt x="1246068" y="5791547"/>
                  </a:lnTo>
                  <a:lnTo>
                    <a:pt x="1277546" y="5815804"/>
                  </a:lnTo>
                  <a:lnTo>
                    <a:pt x="1309324" y="5839675"/>
                  </a:lnTo>
                  <a:lnTo>
                    <a:pt x="1341392" y="5863162"/>
                  </a:lnTo>
                  <a:lnTo>
                    <a:pt x="1373741" y="5886245"/>
                  </a:lnTo>
                  <a:lnTo>
                    <a:pt x="1406372" y="5908925"/>
                  </a:lnTo>
                  <a:lnTo>
                    <a:pt x="1439283" y="5931204"/>
                  </a:lnTo>
                  <a:lnTo>
                    <a:pt x="1472465" y="5953086"/>
                  </a:lnTo>
                  <a:lnTo>
                    <a:pt x="1505909" y="5974553"/>
                  </a:lnTo>
                  <a:lnTo>
                    <a:pt x="1539612" y="5995605"/>
                  </a:lnTo>
                  <a:lnTo>
                    <a:pt x="1573573" y="6016244"/>
                  </a:lnTo>
                  <a:lnTo>
                    <a:pt x="1607791" y="6036470"/>
                  </a:lnTo>
                  <a:lnTo>
                    <a:pt x="1642248" y="6056269"/>
                  </a:lnTo>
                  <a:lnTo>
                    <a:pt x="1676943" y="6075642"/>
                  </a:lnTo>
                  <a:lnTo>
                    <a:pt x="1711876" y="6094590"/>
                  </a:lnTo>
                  <a:lnTo>
                    <a:pt x="1747045" y="6113114"/>
                  </a:lnTo>
                  <a:lnTo>
                    <a:pt x="1782431" y="6131199"/>
                  </a:lnTo>
                  <a:lnTo>
                    <a:pt x="1818035" y="6148848"/>
                  </a:lnTo>
                  <a:lnTo>
                    <a:pt x="1853862" y="6166065"/>
                  </a:lnTo>
                  <a:lnTo>
                    <a:pt x="1889897" y="6182836"/>
                  </a:lnTo>
                  <a:lnTo>
                    <a:pt x="1926128" y="6199163"/>
                  </a:lnTo>
                  <a:lnTo>
                    <a:pt x="1962554" y="6215045"/>
                  </a:lnTo>
                  <a:lnTo>
                    <a:pt x="1999175" y="6230480"/>
                  </a:lnTo>
                  <a:lnTo>
                    <a:pt x="2035990" y="6245463"/>
                  </a:lnTo>
                  <a:lnTo>
                    <a:pt x="2072978" y="6259990"/>
                  </a:lnTo>
                  <a:lnTo>
                    <a:pt x="2110143" y="6274062"/>
                  </a:lnTo>
                  <a:lnTo>
                    <a:pt x="2147486" y="6287681"/>
                  </a:lnTo>
                  <a:lnTo>
                    <a:pt x="2184986" y="6300842"/>
                  </a:lnTo>
                  <a:lnTo>
                    <a:pt x="2222640" y="6313539"/>
                  </a:lnTo>
                  <a:lnTo>
                    <a:pt x="2260448" y="6325773"/>
                  </a:lnTo>
                  <a:lnTo>
                    <a:pt x="2298413" y="6337541"/>
                  </a:lnTo>
                  <a:lnTo>
                    <a:pt x="2336518" y="6348847"/>
                  </a:lnTo>
                  <a:lnTo>
                    <a:pt x="2374749" y="6359680"/>
                  </a:lnTo>
                  <a:lnTo>
                    <a:pt x="2413109" y="6370041"/>
                  </a:lnTo>
                  <a:lnTo>
                    <a:pt x="2451600" y="6379933"/>
                  </a:lnTo>
                  <a:lnTo>
                    <a:pt x="2490219" y="6389361"/>
                  </a:lnTo>
                  <a:lnTo>
                    <a:pt x="2528943" y="6398309"/>
                  </a:lnTo>
                  <a:lnTo>
                    <a:pt x="2567772" y="6406778"/>
                  </a:lnTo>
                  <a:lnTo>
                    <a:pt x="2606705" y="6414770"/>
                  </a:lnTo>
                  <a:lnTo>
                    <a:pt x="2645726" y="6422282"/>
                  </a:lnTo>
                  <a:lnTo>
                    <a:pt x="2684835" y="6429314"/>
                  </a:lnTo>
                  <a:lnTo>
                    <a:pt x="2724030" y="6435865"/>
                  </a:lnTo>
                  <a:lnTo>
                    <a:pt x="2763309" y="6441935"/>
                  </a:lnTo>
                  <a:lnTo>
                    <a:pt x="2802659" y="6447531"/>
                  </a:lnTo>
                  <a:lnTo>
                    <a:pt x="2842069" y="6452641"/>
                  </a:lnTo>
                  <a:lnTo>
                    <a:pt x="2881540" y="6457265"/>
                  </a:lnTo>
                  <a:lnTo>
                    <a:pt x="2921068" y="6461404"/>
                  </a:lnTo>
                  <a:lnTo>
                    <a:pt x="2960644" y="6465057"/>
                  </a:lnTo>
                  <a:lnTo>
                    <a:pt x="3000257" y="6468222"/>
                  </a:lnTo>
                  <a:lnTo>
                    <a:pt x="3039906" y="6470900"/>
                  </a:lnTo>
                  <a:lnTo>
                    <a:pt x="3079590" y="6473088"/>
                  </a:lnTo>
                  <a:lnTo>
                    <a:pt x="3119297" y="6474798"/>
                  </a:lnTo>
                  <a:lnTo>
                    <a:pt x="3159019" y="6476020"/>
                  </a:lnTo>
                  <a:lnTo>
                    <a:pt x="3198754" y="6476755"/>
                  </a:lnTo>
                  <a:lnTo>
                    <a:pt x="3238505" y="6477000"/>
                  </a:lnTo>
                  <a:lnTo>
                    <a:pt x="3248030" y="6477000"/>
                  </a:lnTo>
                  <a:lnTo>
                    <a:pt x="3287772" y="6476755"/>
                  </a:lnTo>
                  <a:lnTo>
                    <a:pt x="3327505" y="6476020"/>
                  </a:lnTo>
                  <a:lnTo>
                    <a:pt x="3367225" y="6474798"/>
                  </a:lnTo>
                  <a:lnTo>
                    <a:pt x="3406932" y="6473088"/>
                  </a:lnTo>
                  <a:lnTo>
                    <a:pt x="3446615" y="6470900"/>
                  </a:lnTo>
                  <a:lnTo>
                    <a:pt x="3486264" y="6468222"/>
                  </a:lnTo>
                  <a:lnTo>
                    <a:pt x="3525877" y="6465057"/>
                  </a:lnTo>
                  <a:lnTo>
                    <a:pt x="3565453" y="6461404"/>
                  </a:lnTo>
                  <a:lnTo>
                    <a:pt x="3604982" y="6457265"/>
                  </a:lnTo>
                  <a:lnTo>
                    <a:pt x="3644452" y="6452641"/>
                  </a:lnTo>
                  <a:lnTo>
                    <a:pt x="3683863" y="6447531"/>
                  </a:lnTo>
                  <a:lnTo>
                    <a:pt x="3723213" y="6441935"/>
                  </a:lnTo>
                  <a:lnTo>
                    <a:pt x="3762490" y="6435865"/>
                  </a:lnTo>
                  <a:lnTo>
                    <a:pt x="3801683" y="6429314"/>
                  </a:lnTo>
                  <a:lnTo>
                    <a:pt x="3840795" y="6422282"/>
                  </a:lnTo>
                  <a:lnTo>
                    <a:pt x="3879829" y="6414770"/>
                  </a:lnTo>
                  <a:lnTo>
                    <a:pt x="3918760" y="6406778"/>
                  </a:lnTo>
                  <a:lnTo>
                    <a:pt x="3957583" y="6398309"/>
                  </a:lnTo>
                  <a:lnTo>
                    <a:pt x="3996299" y="6389361"/>
                  </a:lnTo>
                  <a:lnTo>
                    <a:pt x="4034909" y="6379933"/>
                  </a:lnTo>
                  <a:lnTo>
                    <a:pt x="4073407" y="6370041"/>
                  </a:lnTo>
                  <a:lnTo>
                    <a:pt x="4111771" y="6359680"/>
                  </a:lnTo>
                  <a:lnTo>
                    <a:pt x="4150004" y="6348847"/>
                  </a:lnTo>
                  <a:lnTo>
                    <a:pt x="4188109" y="6337541"/>
                  </a:lnTo>
                  <a:lnTo>
                    <a:pt x="4226074" y="6325773"/>
                  </a:lnTo>
                  <a:lnTo>
                    <a:pt x="4263882" y="6313539"/>
                  </a:lnTo>
                  <a:lnTo>
                    <a:pt x="4301536" y="6300842"/>
                  </a:lnTo>
                  <a:lnTo>
                    <a:pt x="4339036" y="6287681"/>
                  </a:lnTo>
                  <a:lnTo>
                    <a:pt x="4376379" y="6274062"/>
                  </a:lnTo>
                  <a:lnTo>
                    <a:pt x="4413544" y="6259990"/>
                  </a:lnTo>
                  <a:lnTo>
                    <a:pt x="4450532" y="6245463"/>
                  </a:lnTo>
                  <a:lnTo>
                    <a:pt x="4487346" y="6230480"/>
                  </a:lnTo>
                  <a:lnTo>
                    <a:pt x="4523968" y="6215045"/>
                  </a:lnTo>
                  <a:lnTo>
                    <a:pt x="4560394" y="6199163"/>
                  </a:lnTo>
                  <a:lnTo>
                    <a:pt x="4596624" y="6182836"/>
                  </a:lnTo>
                  <a:lnTo>
                    <a:pt x="4632660" y="6166065"/>
                  </a:lnTo>
                  <a:lnTo>
                    <a:pt x="4668481" y="6148848"/>
                  </a:lnTo>
                  <a:lnTo>
                    <a:pt x="4704086" y="6131199"/>
                  </a:lnTo>
                  <a:lnTo>
                    <a:pt x="4739475" y="6113114"/>
                  </a:lnTo>
                  <a:lnTo>
                    <a:pt x="4774646" y="6094590"/>
                  </a:lnTo>
                  <a:lnTo>
                    <a:pt x="4809579" y="6075642"/>
                  </a:lnTo>
                  <a:lnTo>
                    <a:pt x="4844274" y="6056269"/>
                  </a:lnTo>
                  <a:lnTo>
                    <a:pt x="4878730" y="6036470"/>
                  </a:lnTo>
                  <a:lnTo>
                    <a:pt x="4912949" y="6016244"/>
                  </a:lnTo>
                  <a:lnTo>
                    <a:pt x="4946910" y="5995605"/>
                  </a:lnTo>
                  <a:lnTo>
                    <a:pt x="4980613" y="5974553"/>
                  </a:lnTo>
                  <a:lnTo>
                    <a:pt x="5014056" y="5953086"/>
                  </a:lnTo>
                  <a:lnTo>
                    <a:pt x="5047239" y="5931204"/>
                  </a:lnTo>
                  <a:lnTo>
                    <a:pt x="5080150" y="5908925"/>
                  </a:lnTo>
                  <a:lnTo>
                    <a:pt x="5112780" y="5886245"/>
                  </a:lnTo>
                  <a:lnTo>
                    <a:pt x="5145129" y="5863162"/>
                  </a:lnTo>
                  <a:lnTo>
                    <a:pt x="5177198" y="5839675"/>
                  </a:lnTo>
                  <a:lnTo>
                    <a:pt x="5208976" y="5815804"/>
                  </a:lnTo>
                  <a:lnTo>
                    <a:pt x="5240453" y="5791547"/>
                  </a:lnTo>
                  <a:lnTo>
                    <a:pt x="5271631" y="5766907"/>
                  </a:lnTo>
                  <a:lnTo>
                    <a:pt x="5302509" y="5741885"/>
                  </a:lnTo>
                  <a:lnTo>
                    <a:pt x="5333077" y="5716487"/>
                  </a:lnTo>
                  <a:lnTo>
                    <a:pt x="5363326" y="5690717"/>
                  </a:lnTo>
                  <a:lnTo>
                    <a:pt x="5393256" y="5664576"/>
                  </a:lnTo>
                  <a:lnTo>
                    <a:pt x="5422867" y="5638063"/>
                  </a:lnTo>
                  <a:lnTo>
                    <a:pt x="5452151" y="5611190"/>
                  </a:lnTo>
                  <a:lnTo>
                    <a:pt x="5481101" y="5583967"/>
                  </a:lnTo>
                  <a:lnTo>
                    <a:pt x="5509715" y="5556392"/>
                  </a:lnTo>
                  <a:lnTo>
                    <a:pt x="5537992" y="5528462"/>
                  </a:lnTo>
                  <a:lnTo>
                    <a:pt x="5565917" y="5500185"/>
                  </a:lnTo>
                  <a:lnTo>
                    <a:pt x="5593493" y="5471571"/>
                  </a:lnTo>
                  <a:lnTo>
                    <a:pt x="5620718" y="5442621"/>
                  </a:lnTo>
                  <a:lnTo>
                    <a:pt x="5647593" y="5413336"/>
                  </a:lnTo>
                  <a:lnTo>
                    <a:pt x="5674099" y="5383726"/>
                  </a:lnTo>
                  <a:lnTo>
                    <a:pt x="5700238" y="5353796"/>
                  </a:lnTo>
                  <a:lnTo>
                    <a:pt x="5726010" y="5323547"/>
                  </a:lnTo>
                  <a:lnTo>
                    <a:pt x="5751416" y="5292979"/>
                  </a:lnTo>
                  <a:lnTo>
                    <a:pt x="5776438" y="5262101"/>
                  </a:lnTo>
                  <a:lnTo>
                    <a:pt x="5801077" y="5230923"/>
                  </a:lnTo>
                  <a:lnTo>
                    <a:pt x="5825334" y="5199445"/>
                  </a:lnTo>
                  <a:lnTo>
                    <a:pt x="5849206" y="5167668"/>
                  </a:lnTo>
                  <a:lnTo>
                    <a:pt x="5872685" y="5135599"/>
                  </a:lnTo>
                  <a:lnTo>
                    <a:pt x="5895765" y="5103250"/>
                  </a:lnTo>
                  <a:lnTo>
                    <a:pt x="5918448" y="5070620"/>
                  </a:lnTo>
                  <a:lnTo>
                    <a:pt x="5940734" y="5037709"/>
                  </a:lnTo>
                  <a:lnTo>
                    <a:pt x="5962616" y="5004526"/>
                  </a:lnTo>
                  <a:lnTo>
                    <a:pt x="5984083" y="4971083"/>
                  </a:lnTo>
                  <a:lnTo>
                    <a:pt x="6005135" y="4937380"/>
                  </a:lnTo>
                  <a:lnTo>
                    <a:pt x="6025774" y="4903419"/>
                  </a:lnTo>
                  <a:lnTo>
                    <a:pt x="6046000" y="4869200"/>
                  </a:lnTo>
                  <a:lnTo>
                    <a:pt x="6065799" y="4834744"/>
                  </a:lnTo>
                  <a:lnTo>
                    <a:pt x="6085172" y="4800049"/>
                  </a:lnTo>
                  <a:lnTo>
                    <a:pt x="6104120" y="4765116"/>
                  </a:lnTo>
                  <a:lnTo>
                    <a:pt x="6122644" y="4729945"/>
                  </a:lnTo>
                  <a:lnTo>
                    <a:pt x="6140729" y="4694556"/>
                  </a:lnTo>
                  <a:lnTo>
                    <a:pt x="6158379" y="4658951"/>
                  </a:lnTo>
                  <a:lnTo>
                    <a:pt x="6175596" y="4623130"/>
                  </a:lnTo>
                  <a:lnTo>
                    <a:pt x="6192367" y="4587100"/>
                  </a:lnTo>
                  <a:lnTo>
                    <a:pt x="6208693" y="4550868"/>
                  </a:lnTo>
                  <a:lnTo>
                    <a:pt x="6224575" y="4514439"/>
                  </a:lnTo>
                  <a:lnTo>
                    <a:pt x="6240010" y="4477816"/>
                  </a:lnTo>
                  <a:lnTo>
                    <a:pt x="6254993" y="4441002"/>
                  </a:lnTo>
                  <a:lnTo>
                    <a:pt x="6269520" y="4404013"/>
                  </a:lnTo>
                  <a:lnTo>
                    <a:pt x="6283592" y="4366849"/>
                  </a:lnTo>
                  <a:lnTo>
                    <a:pt x="6297211" y="4329506"/>
                  </a:lnTo>
                  <a:lnTo>
                    <a:pt x="6310372" y="4292006"/>
                  </a:lnTo>
                  <a:lnTo>
                    <a:pt x="6323070" y="4254352"/>
                  </a:lnTo>
                  <a:lnTo>
                    <a:pt x="6335303" y="4216543"/>
                  </a:lnTo>
                  <a:lnTo>
                    <a:pt x="6347071" y="4178579"/>
                  </a:lnTo>
                  <a:lnTo>
                    <a:pt x="6358378" y="4140477"/>
                  </a:lnTo>
                  <a:lnTo>
                    <a:pt x="6369210" y="4102241"/>
                  </a:lnTo>
                  <a:lnTo>
                    <a:pt x="6379571" y="4063874"/>
                  </a:lnTo>
                  <a:lnTo>
                    <a:pt x="6389464" y="4025379"/>
                  </a:lnTo>
                  <a:lnTo>
                    <a:pt x="6398886" y="3986769"/>
                  </a:lnTo>
                  <a:lnTo>
                    <a:pt x="6407834" y="3948053"/>
                  </a:lnTo>
                  <a:lnTo>
                    <a:pt x="6416306" y="3909230"/>
                  </a:lnTo>
                  <a:lnTo>
                    <a:pt x="6424300" y="3870299"/>
                  </a:lnTo>
                  <a:lnTo>
                    <a:pt x="6431813" y="3831265"/>
                  </a:lnTo>
                  <a:lnTo>
                    <a:pt x="6438844" y="3792153"/>
                  </a:lnTo>
                  <a:lnTo>
                    <a:pt x="6445395" y="3752959"/>
                  </a:lnTo>
                  <a:lnTo>
                    <a:pt x="6451465" y="3713683"/>
                  </a:lnTo>
                  <a:lnTo>
                    <a:pt x="6457059" y="3674333"/>
                  </a:lnTo>
                  <a:lnTo>
                    <a:pt x="6462165" y="3634922"/>
                  </a:lnTo>
                  <a:lnTo>
                    <a:pt x="6466785" y="3595452"/>
                  </a:lnTo>
                  <a:lnTo>
                    <a:pt x="6470921" y="3555923"/>
                  </a:lnTo>
                  <a:lnTo>
                    <a:pt x="6474574" y="3516347"/>
                  </a:lnTo>
                  <a:lnTo>
                    <a:pt x="6477741" y="3476734"/>
                  </a:lnTo>
                  <a:lnTo>
                    <a:pt x="6480423" y="3437085"/>
                  </a:lnTo>
                  <a:lnTo>
                    <a:pt x="6482618" y="3397402"/>
                  </a:lnTo>
                  <a:lnTo>
                    <a:pt x="6484328" y="3357689"/>
                  </a:lnTo>
                  <a:lnTo>
                    <a:pt x="6485550" y="3317970"/>
                  </a:lnTo>
                  <a:lnTo>
                    <a:pt x="6486285" y="3278241"/>
                  </a:lnTo>
                  <a:lnTo>
                    <a:pt x="6486530" y="3238500"/>
                  </a:lnTo>
                  <a:lnTo>
                    <a:pt x="6486285" y="3198751"/>
                  </a:lnTo>
                  <a:lnTo>
                    <a:pt x="6485550" y="3159018"/>
                  </a:lnTo>
                  <a:lnTo>
                    <a:pt x="6484328" y="3119297"/>
                  </a:lnTo>
                  <a:lnTo>
                    <a:pt x="6482618" y="3079584"/>
                  </a:lnTo>
                  <a:lnTo>
                    <a:pt x="6480423" y="3039901"/>
                  </a:lnTo>
                  <a:lnTo>
                    <a:pt x="6477741" y="3000252"/>
                  </a:lnTo>
                  <a:lnTo>
                    <a:pt x="6474574" y="2960639"/>
                  </a:lnTo>
                  <a:lnTo>
                    <a:pt x="6470921" y="2921063"/>
                  </a:lnTo>
                  <a:lnTo>
                    <a:pt x="6466785" y="2881534"/>
                  </a:lnTo>
                  <a:lnTo>
                    <a:pt x="6462165" y="2842064"/>
                  </a:lnTo>
                  <a:lnTo>
                    <a:pt x="6457059" y="2802654"/>
                  </a:lnTo>
                  <a:lnTo>
                    <a:pt x="6451465" y="2763304"/>
                  </a:lnTo>
                  <a:lnTo>
                    <a:pt x="6445395" y="2724027"/>
                  </a:lnTo>
                  <a:lnTo>
                    <a:pt x="6438844" y="2684835"/>
                  </a:lnTo>
                  <a:lnTo>
                    <a:pt x="6431813" y="2645726"/>
                  </a:lnTo>
                  <a:lnTo>
                    <a:pt x="6424300" y="2606700"/>
                  </a:lnTo>
                  <a:lnTo>
                    <a:pt x="6416306" y="2567761"/>
                  </a:lnTo>
                  <a:lnTo>
                    <a:pt x="6407834" y="2528933"/>
                  </a:lnTo>
                  <a:lnTo>
                    <a:pt x="6398886" y="2490212"/>
                  </a:lnTo>
                  <a:lnTo>
                    <a:pt x="6389464" y="2451595"/>
                  </a:lnTo>
                  <a:lnTo>
                    <a:pt x="6379571" y="2413102"/>
                  </a:lnTo>
                  <a:lnTo>
                    <a:pt x="6369210" y="2374739"/>
                  </a:lnTo>
                  <a:lnTo>
                    <a:pt x="6358378" y="2336507"/>
                  </a:lnTo>
                  <a:lnTo>
                    <a:pt x="6347071" y="2298407"/>
                  </a:lnTo>
                  <a:lnTo>
                    <a:pt x="6335303" y="2260443"/>
                  </a:lnTo>
                  <a:lnTo>
                    <a:pt x="6323070" y="2222634"/>
                  </a:lnTo>
                  <a:lnTo>
                    <a:pt x="6310372" y="2184981"/>
                  </a:lnTo>
                  <a:lnTo>
                    <a:pt x="6297211" y="2147481"/>
                  </a:lnTo>
                  <a:lnTo>
                    <a:pt x="6283592" y="2110137"/>
                  </a:lnTo>
                  <a:lnTo>
                    <a:pt x="6269520" y="2072973"/>
                  </a:lnTo>
                  <a:lnTo>
                    <a:pt x="6254993" y="2035985"/>
                  </a:lnTo>
                  <a:lnTo>
                    <a:pt x="6240010" y="1999170"/>
                  </a:lnTo>
                  <a:lnTo>
                    <a:pt x="6224575" y="1962547"/>
                  </a:lnTo>
                  <a:lnTo>
                    <a:pt x="6208693" y="1926118"/>
                  </a:lnTo>
                  <a:lnTo>
                    <a:pt x="6192367" y="1889887"/>
                  </a:lnTo>
                  <a:lnTo>
                    <a:pt x="6175596" y="1853857"/>
                  </a:lnTo>
                  <a:lnTo>
                    <a:pt x="6158379" y="1818030"/>
                  </a:lnTo>
                  <a:lnTo>
                    <a:pt x="6140729" y="1782425"/>
                  </a:lnTo>
                  <a:lnTo>
                    <a:pt x="6122644" y="1747040"/>
                  </a:lnTo>
                  <a:lnTo>
                    <a:pt x="6104120" y="1711871"/>
                  </a:lnTo>
                  <a:lnTo>
                    <a:pt x="6085172" y="1676938"/>
                  </a:lnTo>
                  <a:lnTo>
                    <a:pt x="6065799" y="1642243"/>
                  </a:lnTo>
                  <a:lnTo>
                    <a:pt x="6046000" y="1607786"/>
                  </a:lnTo>
                  <a:lnTo>
                    <a:pt x="6025774" y="1573568"/>
                  </a:lnTo>
                  <a:lnTo>
                    <a:pt x="6005135" y="1539606"/>
                  </a:lnTo>
                  <a:lnTo>
                    <a:pt x="5984083" y="1505904"/>
                  </a:lnTo>
                  <a:lnTo>
                    <a:pt x="5962616" y="1472460"/>
                  </a:lnTo>
                  <a:lnTo>
                    <a:pt x="5940734" y="1439278"/>
                  </a:lnTo>
                  <a:lnTo>
                    <a:pt x="5918448" y="1406367"/>
                  </a:lnTo>
                  <a:lnTo>
                    <a:pt x="5895765" y="1373736"/>
                  </a:lnTo>
                  <a:lnTo>
                    <a:pt x="5872685" y="1341387"/>
                  </a:lnTo>
                  <a:lnTo>
                    <a:pt x="5849206" y="1309319"/>
                  </a:lnTo>
                  <a:lnTo>
                    <a:pt x="5825334" y="1277541"/>
                  </a:lnTo>
                  <a:lnTo>
                    <a:pt x="5801077" y="1246063"/>
                  </a:lnTo>
                  <a:lnTo>
                    <a:pt x="5776438" y="1214885"/>
                  </a:lnTo>
                  <a:lnTo>
                    <a:pt x="5751416" y="1184008"/>
                  </a:lnTo>
                  <a:lnTo>
                    <a:pt x="5726010" y="1153440"/>
                  </a:lnTo>
                  <a:lnTo>
                    <a:pt x="5700238" y="1123191"/>
                  </a:lnTo>
                  <a:lnTo>
                    <a:pt x="5674099" y="1093261"/>
                  </a:lnTo>
                  <a:lnTo>
                    <a:pt x="5647593" y="1063650"/>
                  </a:lnTo>
                  <a:lnTo>
                    <a:pt x="5620718" y="1034366"/>
                  </a:lnTo>
                  <a:lnTo>
                    <a:pt x="5593493" y="1005416"/>
                  </a:lnTo>
                  <a:lnTo>
                    <a:pt x="5565917" y="976802"/>
                  </a:lnTo>
                  <a:lnTo>
                    <a:pt x="5537992" y="948524"/>
                  </a:lnTo>
                  <a:lnTo>
                    <a:pt x="5509715" y="920593"/>
                  </a:lnTo>
                  <a:lnTo>
                    <a:pt x="5481101" y="893014"/>
                  </a:lnTo>
                  <a:lnTo>
                    <a:pt x="5452151" y="865791"/>
                  </a:lnTo>
                  <a:lnTo>
                    <a:pt x="5422867" y="838923"/>
                  </a:lnTo>
                  <a:lnTo>
                    <a:pt x="5393256" y="812411"/>
                  </a:lnTo>
                  <a:lnTo>
                    <a:pt x="5363326" y="786269"/>
                  </a:lnTo>
                  <a:lnTo>
                    <a:pt x="5333077" y="760499"/>
                  </a:lnTo>
                  <a:lnTo>
                    <a:pt x="5302509" y="735101"/>
                  </a:lnTo>
                  <a:lnTo>
                    <a:pt x="5271631" y="710074"/>
                  </a:lnTo>
                  <a:lnTo>
                    <a:pt x="5240453" y="685434"/>
                  </a:lnTo>
                  <a:lnTo>
                    <a:pt x="5208976" y="661181"/>
                  </a:lnTo>
                  <a:lnTo>
                    <a:pt x="5177198" y="637311"/>
                  </a:lnTo>
                  <a:lnTo>
                    <a:pt x="5145129" y="613830"/>
                  </a:lnTo>
                  <a:lnTo>
                    <a:pt x="5112780" y="590746"/>
                  </a:lnTo>
                  <a:lnTo>
                    <a:pt x="5080150" y="568063"/>
                  </a:lnTo>
                  <a:lnTo>
                    <a:pt x="5047239" y="545782"/>
                  </a:lnTo>
                  <a:lnTo>
                    <a:pt x="5014056" y="523901"/>
                  </a:lnTo>
                  <a:lnTo>
                    <a:pt x="4980613" y="502434"/>
                  </a:lnTo>
                  <a:lnTo>
                    <a:pt x="4946910" y="481381"/>
                  </a:lnTo>
                  <a:lnTo>
                    <a:pt x="4912949" y="460743"/>
                  </a:lnTo>
                  <a:lnTo>
                    <a:pt x="4878730" y="440516"/>
                  </a:lnTo>
                  <a:lnTo>
                    <a:pt x="4844274" y="420716"/>
                  </a:lnTo>
                  <a:lnTo>
                    <a:pt x="4809579" y="401339"/>
                  </a:lnTo>
                  <a:lnTo>
                    <a:pt x="4774646" y="382384"/>
                  </a:lnTo>
                  <a:lnTo>
                    <a:pt x="4739475" y="363865"/>
                  </a:lnTo>
                  <a:lnTo>
                    <a:pt x="4704086" y="345781"/>
                  </a:lnTo>
                  <a:lnTo>
                    <a:pt x="4668481" y="328132"/>
                  </a:lnTo>
                  <a:lnTo>
                    <a:pt x="4632660" y="310921"/>
                  </a:lnTo>
                  <a:lnTo>
                    <a:pt x="4596624" y="294150"/>
                  </a:lnTo>
                  <a:lnTo>
                    <a:pt x="4560394" y="277823"/>
                  </a:lnTo>
                  <a:lnTo>
                    <a:pt x="4523968" y="261942"/>
                  </a:lnTo>
                  <a:lnTo>
                    <a:pt x="4487346" y="246507"/>
                  </a:lnTo>
                  <a:lnTo>
                    <a:pt x="4450532" y="231523"/>
                  </a:lnTo>
                  <a:lnTo>
                    <a:pt x="4413544" y="216996"/>
                  </a:lnTo>
                  <a:lnTo>
                    <a:pt x="4376379" y="202924"/>
                  </a:lnTo>
                  <a:lnTo>
                    <a:pt x="4339036" y="189306"/>
                  </a:lnTo>
                  <a:lnTo>
                    <a:pt x="4301536" y="176145"/>
                  </a:lnTo>
                  <a:lnTo>
                    <a:pt x="4263882" y="163447"/>
                  </a:lnTo>
                  <a:lnTo>
                    <a:pt x="4226074" y="151213"/>
                  </a:lnTo>
                  <a:lnTo>
                    <a:pt x="4188109" y="139446"/>
                  </a:lnTo>
                  <a:lnTo>
                    <a:pt x="4150004" y="128139"/>
                  </a:lnTo>
                  <a:lnTo>
                    <a:pt x="4111771" y="117305"/>
                  </a:lnTo>
                  <a:lnTo>
                    <a:pt x="4073407" y="106940"/>
                  </a:lnTo>
                  <a:lnTo>
                    <a:pt x="4034909" y="97040"/>
                  </a:lnTo>
                  <a:lnTo>
                    <a:pt x="3996299" y="87620"/>
                  </a:lnTo>
                  <a:lnTo>
                    <a:pt x="3957583" y="78676"/>
                  </a:lnTo>
                  <a:lnTo>
                    <a:pt x="3918760" y="70208"/>
                  </a:lnTo>
                  <a:lnTo>
                    <a:pt x="3879829" y="62217"/>
                  </a:lnTo>
                  <a:lnTo>
                    <a:pt x="3840795" y="54704"/>
                  </a:lnTo>
                  <a:lnTo>
                    <a:pt x="3801683" y="47671"/>
                  </a:lnTo>
                  <a:lnTo>
                    <a:pt x="3762490" y="41116"/>
                  </a:lnTo>
                  <a:lnTo>
                    <a:pt x="3723213" y="35039"/>
                  </a:lnTo>
                  <a:lnTo>
                    <a:pt x="3683863" y="29450"/>
                  </a:lnTo>
                  <a:lnTo>
                    <a:pt x="3644452" y="24344"/>
                  </a:lnTo>
                  <a:lnTo>
                    <a:pt x="3604982" y="19721"/>
                  </a:lnTo>
                  <a:lnTo>
                    <a:pt x="3565453" y="15582"/>
                  </a:lnTo>
                  <a:lnTo>
                    <a:pt x="3525877" y="11930"/>
                  </a:lnTo>
                  <a:lnTo>
                    <a:pt x="3486264" y="8764"/>
                  </a:lnTo>
                  <a:lnTo>
                    <a:pt x="3446615" y="6087"/>
                  </a:lnTo>
                  <a:lnTo>
                    <a:pt x="3406932" y="3898"/>
                  </a:lnTo>
                  <a:lnTo>
                    <a:pt x="3367225" y="2191"/>
                  </a:lnTo>
                  <a:lnTo>
                    <a:pt x="3327505" y="973"/>
                  </a:lnTo>
                  <a:lnTo>
                    <a:pt x="3287772" y="243"/>
                  </a:lnTo>
                  <a:lnTo>
                    <a:pt x="3248030" y="0"/>
                  </a:lnTo>
                  <a:close/>
                </a:path>
              </a:pathLst>
            </a:custGeom>
            <a:solidFill>
              <a:srgbClr val="EA5458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58" y="0"/>
            <a:ext cx="9407525" cy="10287000"/>
            <a:chOff x="2158" y="0"/>
            <a:chExt cx="9407525" cy="10287000"/>
          </a:xfrm>
        </p:grpSpPr>
        <p:sp>
          <p:nvSpPr>
            <p:cNvPr id="3" name="object 3"/>
            <p:cNvSpPr/>
            <p:nvPr/>
          </p:nvSpPr>
          <p:spPr>
            <a:xfrm>
              <a:off x="2158" y="0"/>
              <a:ext cx="3646804" cy="10287000"/>
            </a:xfrm>
            <a:custGeom>
              <a:avLst/>
              <a:gdLst/>
              <a:ahLst/>
              <a:cxnLst/>
              <a:rect l="l" t="t" r="r" b="b"/>
              <a:pathLst>
                <a:path w="3646804" h="10287000">
                  <a:moveTo>
                    <a:pt x="3646729" y="0"/>
                  </a:moveTo>
                  <a:lnTo>
                    <a:pt x="0" y="0"/>
                  </a:lnTo>
                  <a:lnTo>
                    <a:pt x="0" y="10286556"/>
                  </a:lnTo>
                  <a:lnTo>
                    <a:pt x="1823733" y="10286556"/>
                  </a:lnTo>
                  <a:lnTo>
                    <a:pt x="3646729" y="10286556"/>
                  </a:lnTo>
                  <a:lnTo>
                    <a:pt x="3646729" y="0"/>
                  </a:lnTo>
                  <a:close/>
                </a:path>
              </a:pathLst>
            </a:custGeom>
            <a:solidFill>
              <a:srgbClr val="FEF2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319" y="9547193"/>
              <a:ext cx="105121" cy="10080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4481" y="9012237"/>
              <a:ext cx="100077" cy="1015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2319" y="8478710"/>
              <a:ext cx="104397" cy="1008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319" y="7944472"/>
              <a:ext cx="104397" cy="1008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4481" y="7409523"/>
              <a:ext cx="100077" cy="1007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1754" y="9547911"/>
              <a:ext cx="105832" cy="9809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2472" y="9012237"/>
              <a:ext cx="100072" cy="10071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2472" y="8478710"/>
              <a:ext cx="100072" cy="10001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2472" y="7944472"/>
              <a:ext cx="100072" cy="9974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2472" y="7409523"/>
              <a:ext cx="100072" cy="10071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73351" y="9547193"/>
              <a:ext cx="105829" cy="1012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72627" y="9012237"/>
              <a:ext cx="100799" cy="10071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72627" y="8478710"/>
              <a:ext cx="100799" cy="10001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72627" y="7945196"/>
              <a:ext cx="100799" cy="9940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72627" y="7409523"/>
              <a:ext cx="100799" cy="10071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34209" y="9547911"/>
              <a:ext cx="105841" cy="9809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33498" y="9012237"/>
              <a:ext cx="100076" cy="10071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333498" y="8478710"/>
              <a:ext cx="100076" cy="10001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333498" y="7945196"/>
              <a:ext cx="100076" cy="9930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33498" y="7409523"/>
              <a:ext cx="100076" cy="10071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894368" y="9547193"/>
              <a:ext cx="101100" cy="10063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894368" y="9012237"/>
              <a:ext cx="100799" cy="10071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894368" y="8478710"/>
              <a:ext cx="100799" cy="10001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94368" y="7945196"/>
              <a:ext cx="100799" cy="9940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894368" y="7409523"/>
              <a:ext cx="100799" cy="10071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103918" y="2733916"/>
              <a:ext cx="6305550" cy="646429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0424490" y="3715182"/>
            <a:ext cx="6003925" cy="90424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165"/>
              </a:spcBef>
            </a:pPr>
            <a:r>
              <a:rPr sz="1450" spc="45" dirty="0">
                <a:solidFill>
                  <a:srgbClr val="EA5458"/>
                </a:solidFill>
                <a:latin typeface="Tahoma"/>
                <a:cs typeface="Tahoma"/>
              </a:rPr>
              <a:t>While </a:t>
            </a:r>
            <a:r>
              <a:rPr sz="1450" spc="70" dirty="0">
                <a:solidFill>
                  <a:srgbClr val="EA5458"/>
                </a:solidFill>
                <a:latin typeface="Tahoma"/>
                <a:cs typeface="Tahoma"/>
              </a:rPr>
              <a:t>Gen </a:t>
            </a:r>
            <a:r>
              <a:rPr sz="1450" dirty="0">
                <a:solidFill>
                  <a:srgbClr val="EA5458"/>
                </a:solidFill>
                <a:latin typeface="Tahoma"/>
                <a:cs typeface="Tahoma"/>
              </a:rPr>
              <a:t>AI </a:t>
            </a:r>
            <a:r>
              <a:rPr sz="1450" spc="50" dirty="0">
                <a:solidFill>
                  <a:srgbClr val="EA5458"/>
                </a:solidFill>
                <a:latin typeface="Tahoma"/>
                <a:cs typeface="Tahoma"/>
              </a:rPr>
              <a:t>chatbots </a:t>
            </a:r>
            <a:r>
              <a:rPr sz="1450" spc="75" dirty="0">
                <a:solidFill>
                  <a:srgbClr val="EA5458"/>
                </a:solidFill>
                <a:latin typeface="Tahoma"/>
                <a:cs typeface="Tahoma"/>
              </a:rPr>
              <a:t>oﬀer numerous </a:t>
            </a:r>
            <a:r>
              <a:rPr sz="1450" spc="40" dirty="0">
                <a:solidFill>
                  <a:srgbClr val="EA5458"/>
                </a:solidFill>
                <a:latin typeface="Tahoma"/>
                <a:cs typeface="Tahoma"/>
              </a:rPr>
              <a:t>advantages, </a:t>
            </a:r>
            <a:r>
              <a:rPr sz="1450" spc="50" dirty="0">
                <a:solidFill>
                  <a:srgbClr val="EA5458"/>
                </a:solidFill>
                <a:latin typeface="Tahoma"/>
                <a:cs typeface="Tahoma"/>
              </a:rPr>
              <a:t>there </a:t>
            </a:r>
            <a:r>
              <a:rPr sz="1450" spc="45" dirty="0">
                <a:solidFill>
                  <a:srgbClr val="EA5458"/>
                </a:solidFill>
                <a:latin typeface="Tahoma"/>
                <a:cs typeface="Tahoma"/>
              </a:rPr>
              <a:t>are </a:t>
            </a:r>
            <a:r>
              <a:rPr sz="1450" spc="50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1450" b="1" spc="-5" dirty="0">
                <a:solidFill>
                  <a:srgbClr val="EA5458"/>
                </a:solidFill>
                <a:latin typeface="Tahoma"/>
                <a:cs typeface="Tahoma"/>
              </a:rPr>
              <a:t>challenges </a:t>
            </a:r>
            <a:r>
              <a:rPr sz="1450" spc="60" dirty="0">
                <a:solidFill>
                  <a:srgbClr val="EA5458"/>
                </a:solidFill>
                <a:latin typeface="Tahoma"/>
                <a:cs typeface="Tahoma"/>
              </a:rPr>
              <a:t>to </a:t>
            </a:r>
            <a:r>
              <a:rPr sz="1450" spc="20" dirty="0">
                <a:solidFill>
                  <a:srgbClr val="EA5458"/>
                </a:solidFill>
                <a:latin typeface="Tahoma"/>
                <a:cs typeface="Tahoma"/>
              </a:rPr>
              <a:t>consider, </a:t>
            </a:r>
            <a:r>
              <a:rPr sz="1450" spc="55" dirty="0">
                <a:solidFill>
                  <a:srgbClr val="EA5458"/>
                </a:solidFill>
                <a:latin typeface="Tahoma"/>
                <a:cs typeface="Tahoma"/>
              </a:rPr>
              <a:t>such </a:t>
            </a:r>
            <a:r>
              <a:rPr sz="1450" spc="45" dirty="0">
                <a:solidFill>
                  <a:srgbClr val="EA5458"/>
                </a:solidFill>
                <a:latin typeface="Tahoma"/>
                <a:cs typeface="Tahoma"/>
              </a:rPr>
              <a:t>as </a:t>
            </a:r>
            <a:r>
              <a:rPr sz="1450" spc="65" dirty="0">
                <a:solidFill>
                  <a:srgbClr val="EA5458"/>
                </a:solidFill>
                <a:latin typeface="Tahoma"/>
                <a:cs typeface="Tahoma"/>
              </a:rPr>
              <a:t>ensuring </a:t>
            </a:r>
            <a:r>
              <a:rPr sz="1450" spc="50" dirty="0">
                <a:solidFill>
                  <a:srgbClr val="EA5458"/>
                </a:solidFill>
                <a:latin typeface="Tahoma"/>
                <a:cs typeface="Tahoma"/>
              </a:rPr>
              <a:t>data </a:t>
            </a:r>
            <a:r>
              <a:rPr sz="1450" spc="40" dirty="0">
                <a:solidFill>
                  <a:srgbClr val="EA5458"/>
                </a:solidFill>
                <a:latin typeface="Tahoma"/>
                <a:cs typeface="Tahoma"/>
              </a:rPr>
              <a:t>privacy </a:t>
            </a:r>
            <a:r>
              <a:rPr sz="1450" spc="70" dirty="0">
                <a:solidFill>
                  <a:srgbClr val="EA5458"/>
                </a:solidFill>
                <a:latin typeface="Tahoma"/>
                <a:cs typeface="Tahoma"/>
              </a:rPr>
              <a:t>and </a:t>
            </a:r>
            <a:r>
              <a:rPr sz="1450" spc="65" dirty="0">
                <a:solidFill>
                  <a:srgbClr val="EA5458"/>
                </a:solidFill>
                <a:latin typeface="Tahoma"/>
                <a:cs typeface="Tahoma"/>
              </a:rPr>
              <a:t>handling </a:t>
            </a:r>
            <a:r>
              <a:rPr sz="1450" spc="-440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1450" spc="60" dirty="0">
                <a:solidFill>
                  <a:srgbClr val="EA5458"/>
                </a:solidFill>
                <a:latin typeface="Tahoma"/>
                <a:cs typeface="Tahoma"/>
              </a:rPr>
              <a:t>complex</a:t>
            </a:r>
            <a:r>
              <a:rPr sz="1450" spc="-80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1450" spc="45" dirty="0">
                <a:solidFill>
                  <a:srgbClr val="EA5458"/>
                </a:solidFill>
                <a:latin typeface="Tahoma"/>
                <a:cs typeface="Tahoma"/>
              </a:rPr>
              <a:t>queries.</a:t>
            </a:r>
            <a:r>
              <a:rPr sz="1450" spc="-75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1450" spc="55" dirty="0">
                <a:solidFill>
                  <a:srgbClr val="EA5458"/>
                </a:solidFill>
                <a:latin typeface="Tahoma"/>
                <a:cs typeface="Tahoma"/>
              </a:rPr>
              <a:t>Businesses</a:t>
            </a:r>
            <a:r>
              <a:rPr sz="1450" spc="-75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1450" spc="70" dirty="0">
                <a:solidFill>
                  <a:srgbClr val="EA5458"/>
                </a:solidFill>
                <a:latin typeface="Tahoma"/>
                <a:cs typeface="Tahoma"/>
              </a:rPr>
              <a:t>must</a:t>
            </a:r>
            <a:r>
              <a:rPr sz="1450" spc="-75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1450" spc="50" dirty="0">
                <a:solidFill>
                  <a:srgbClr val="EA5458"/>
                </a:solidFill>
                <a:latin typeface="Tahoma"/>
                <a:cs typeface="Tahoma"/>
              </a:rPr>
              <a:t>balance</a:t>
            </a:r>
            <a:r>
              <a:rPr sz="1450" spc="-75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1450" spc="65" dirty="0">
                <a:solidFill>
                  <a:srgbClr val="EA5458"/>
                </a:solidFill>
                <a:latin typeface="Tahoma"/>
                <a:cs typeface="Tahoma"/>
              </a:rPr>
              <a:t>automation</a:t>
            </a:r>
            <a:r>
              <a:rPr sz="1450" spc="-80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1450" spc="50" dirty="0">
                <a:solidFill>
                  <a:srgbClr val="EA5458"/>
                </a:solidFill>
                <a:latin typeface="Tahoma"/>
                <a:cs typeface="Tahoma"/>
              </a:rPr>
              <a:t>with</a:t>
            </a:r>
            <a:r>
              <a:rPr sz="1450" spc="-75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1450" spc="55" dirty="0">
                <a:solidFill>
                  <a:srgbClr val="EA5458"/>
                </a:solidFill>
                <a:latin typeface="Tahoma"/>
                <a:cs typeface="Tahoma"/>
              </a:rPr>
              <a:t>the</a:t>
            </a:r>
            <a:r>
              <a:rPr sz="1450" spc="-75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1450" spc="65" dirty="0">
                <a:solidFill>
                  <a:srgbClr val="EA5458"/>
                </a:solidFill>
                <a:latin typeface="Tahoma"/>
                <a:cs typeface="Tahoma"/>
              </a:rPr>
              <a:t>need </a:t>
            </a:r>
            <a:r>
              <a:rPr sz="1450" spc="-440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1450" spc="60" dirty="0">
                <a:solidFill>
                  <a:srgbClr val="EA5458"/>
                </a:solidFill>
                <a:latin typeface="Tahoma"/>
                <a:cs typeface="Tahoma"/>
              </a:rPr>
              <a:t>for</a:t>
            </a:r>
            <a:r>
              <a:rPr sz="1450" spc="-85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1450" b="1" spc="20" dirty="0">
                <a:solidFill>
                  <a:srgbClr val="EA5458"/>
                </a:solidFill>
                <a:latin typeface="Tahoma"/>
                <a:cs typeface="Tahoma"/>
              </a:rPr>
              <a:t>human</a:t>
            </a:r>
            <a:r>
              <a:rPr sz="1450" b="1" spc="-50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1450" b="1" spc="5" dirty="0">
                <a:solidFill>
                  <a:srgbClr val="EA5458"/>
                </a:solidFill>
                <a:latin typeface="Tahoma"/>
                <a:cs typeface="Tahoma"/>
              </a:rPr>
              <a:t>touch</a:t>
            </a:r>
            <a:r>
              <a:rPr sz="1450" b="1" spc="-50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1450" spc="60" dirty="0">
                <a:solidFill>
                  <a:srgbClr val="EA5458"/>
                </a:solidFill>
                <a:latin typeface="Tahoma"/>
                <a:cs typeface="Tahoma"/>
              </a:rPr>
              <a:t>in</a:t>
            </a:r>
            <a:r>
              <a:rPr sz="1450" spc="-80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1450" spc="65" dirty="0">
                <a:solidFill>
                  <a:srgbClr val="EA5458"/>
                </a:solidFill>
                <a:latin typeface="Tahoma"/>
                <a:cs typeface="Tahoma"/>
              </a:rPr>
              <a:t>customer</a:t>
            </a:r>
            <a:r>
              <a:rPr sz="1450" spc="-80" dirty="0">
                <a:solidFill>
                  <a:srgbClr val="EA5458"/>
                </a:solidFill>
                <a:latin typeface="Tahoma"/>
                <a:cs typeface="Tahoma"/>
              </a:rPr>
              <a:t> </a:t>
            </a:r>
            <a:r>
              <a:rPr sz="1450" spc="40" dirty="0">
                <a:solidFill>
                  <a:srgbClr val="EA5458"/>
                </a:solidFill>
                <a:latin typeface="Tahoma"/>
                <a:cs typeface="Tahoma"/>
              </a:rPr>
              <a:t>interactions.</a:t>
            </a:r>
            <a:endParaRPr sz="1450">
              <a:latin typeface="Tahoma"/>
              <a:cs typeface="Tahoma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10424490" y="2291004"/>
            <a:ext cx="2972435" cy="909319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3450"/>
              </a:lnSpc>
              <a:spcBef>
                <a:spcPts val="260"/>
              </a:spcBef>
            </a:pPr>
            <a:r>
              <a:rPr sz="2900" spc="170" dirty="0"/>
              <a:t>Chal</a:t>
            </a:r>
            <a:r>
              <a:rPr sz="2900" spc="70" dirty="0"/>
              <a:t>l</a:t>
            </a:r>
            <a:r>
              <a:rPr sz="2900" spc="5" dirty="0"/>
              <a:t>enges</a:t>
            </a:r>
            <a:r>
              <a:rPr sz="2900" spc="-475" dirty="0"/>
              <a:t> </a:t>
            </a:r>
            <a:r>
              <a:rPr sz="2900" spc="185" dirty="0"/>
              <a:t>and  </a:t>
            </a:r>
            <a:r>
              <a:rPr sz="2900" spc="50" dirty="0"/>
              <a:t>Considerations</a:t>
            </a:r>
            <a:endParaRPr sz="2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33525" y="2327757"/>
            <a:ext cx="15419069" cy="6546215"/>
          </a:xfrm>
          <a:custGeom>
            <a:avLst/>
            <a:gdLst/>
            <a:ahLst/>
            <a:cxnLst/>
            <a:rect l="l" t="t" r="r" b="b"/>
            <a:pathLst>
              <a:path w="15419069" h="6546215">
                <a:moveTo>
                  <a:pt x="15418740" y="0"/>
                </a:moveTo>
                <a:lnTo>
                  <a:pt x="0" y="0"/>
                </a:lnTo>
                <a:lnTo>
                  <a:pt x="0" y="6546202"/>
                </a:lnTo>
                <a:lnTo>
                  <a:pt x="7709725" y="6546202"/>
                </a:lnTo>
                <a:lnTo>
                  <a:pt x="15418740" y="6546202"/>
                </a:lnTo>
                <a:lnTo>
                  <a:pt x="15418740" y="0"/>
                </a:lnTo>
                <a:close/>
              </a:path>
            </a:pathLst>
          </a:custGeom>
          <a:solidFill>
            <a:srgbClr val="FEF2F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2319" y="9547193"/>
            <a:ext cx="105121" cy="10080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4481" y="9012237"/>
            <a:ext cx="100077" cy="10151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2319" y="8478710"/>
            <a:ext cx="104397" cy="10081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2319" y="7944472"/>
            <a:ext cx="104397" cy="10081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4481" y="7409522"/>
            <a:ext cx="100077" cy="1007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11754" y="9547912"/>
            <a:ext cx="105832" cy="9809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12472" y="9012237"/>
            <a:ext cx="100072" cy="10071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12472" y="8478710"/>
            <a:ext cx="100072" cy="10001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12472" y="7944472"/>
            <a:ext cx="100072" cy="9974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12472" y="7409522"/>
            <a:ext cx="100072" cy="10071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773351" y="9547193"/>
            <a:ext cx="105829" cy="10120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772627" y="9012237"/>
            <a:ext cx="100799" cy="10071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772627" y="8478710"/>
            <a:ext cx="100799" cy="10001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772627" y="7945196"/>
            <a:ext cx="100799" cy="9940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772627" y="7409522"/>
            <a:ext cx="100799" cy="10071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334209" y="9547912"/>
            <a:ext cx="105841" cy="9809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333498" y="8478710"/>
            <a:ext cx="100076" cy="10001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333498" y="9012237"/>
            <a:ext cx="100076" cy="10071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333498" y="7945196"/>
            <a:ext cx="100076" cy="9930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333498" y="7409522"/>
            <a:ext cx="100076" cy="10071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894368" y="9547193"/>
            <a:ext cx="101100" cy="100642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894368" y="9012237"/>
            <a:ext cx="100799" cy="10071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894368" y="8478710"/>
            <a:ext cx="100799" cy="100017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894368" y="7945196"/>
            <a:ext cx="100799" cy="9940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894368" y="7409522"/>
            <a:ext cx="100799" cy="10071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5279878" y="2791434"/>
            <a:ext cx="105029" cy="100799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5281275" y="2256472"/>
            <a:ext cx="100076" cy="101523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5279116" y="1722958"/>
            <a:ext cx="104394" cy="100799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5279116" y="1188720"/>
            <a:ext cx="104394" cy="100799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5281275" y="653758"/>
            <a:ext cx="100076" cy="100799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5838551" y="2791434"/>
            <a:ext cx="105791" cy="98088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5839947" y="2256472"/>
            <a:ext cx="100076" cy="100717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5839947" y="1722958"/>
            <a:ext cx="100076" cy="100010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5839947" y="1188720"/>
            <a:ext cx="100076" cy="99727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5839947" y="653758"/>
            <a:ext cx="100076" cy="100723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6400144" y="2791434"/>
            <a:ext cx="105791" cy="101197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6399383" y="1722958"/>
            <a:ext cx="100838" cy="100010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6399383" y="2256472"/>
            <a:ext cx="100838" cy="100717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6399383" y="1189431"/>
            <a:ext cx="100838" cy="99412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6399383" y="653758"/>
            <a:ext cx="100838" cy="100723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6961739" y="2791434"/>
            <a:ext cx="105791" cy="98088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6960977" y="2256472"/>
            <a:ext cx="100076" cy="100717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6960977" y="1722958"/>
            <a:ext cx="100076" cy="100010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16960977" y="1189431"/>
            <a:ext cx="100076" cy="99310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16960977" y="653758"/>
            <a:ext cx="100076" cy="100723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7521173" y="2256472"/>
            <a:ext cx="100838" cy="100717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7521173" y="2791434"/>
            <a:ext cx="101090" cy="100635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7521173" y="1722958"/>
            <a:ext cx="100838" cy="100010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7521173" y="653758"/>
            <a:ext cx="100838" cy="100723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17521173" y="1189431"/>
            <a:ext cx="100838" cy="99412"/>
          </a:xfrm>
          <a:prstGeom prst="rect">
            <a:avLst/>
          </a:prstGeom>
        </p:spPr>
      </p:pic>
      <p:sp>
        <p:nvSpPr>
          <p:cNvPr id="53" name="object 53"/>
          <p:cNvSpPr txBox="1">
            <a:spLocks noGrp="1"/>
          </p:cNvSpPr>
          <p:nvPr>
            <p:ph type="title"/>
          </p:nvPr>
        </p:nvSpPr>
        <p:spPr>
          <a:xfrm>
            <a:off x="4266641" y="1015848"/>
            <a:ext cx="9754870" cy="6851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300" spc="-30" dirty="0"/>
              <a:t>Conclusion:</a:t>
            </a:r>
            <a:r>
              <a:rPr sz="4300" spc="-705" dirty="0"/>
              <a:t> </a:t>
            </a:r>
            <a:r>
              <a:rPr sz="4300" spc="-35" dirty="0"/>
              <a:t>Future</a:t>
            </a:r>
            <a:r>
              <a:rPr sz="4300" spc="-705" dirty="0"/>
              <a:t> </a:t>
            </a:r>
            <a:r>
              <a:rPr sz="4300" spc="120" dirty="0"/>
              <a:t>of</a:t>
            </a:r>
            <a:r>
              <a:rPr sz="4300" spc="-700" dirty="0"/>
              <a:t> </a:t>
            </a:r>
            <a:r>
              <a:rPr sz="4300" spc="-55" dirty="0"/>
              <a:t>Customer</a:t>
            </a:r>
            <a:r>
              <a:rPr sz="4300" spc="-705" dirty="0"/>
              <a:t> </a:t>
            </a:r>
            <a:r>
              <a:rPr sz="4300" spc="-60" dirty="0"/>
              <a:t>Care</a:t>
            </a:r>
            <a:endParaRPr sz="4300"/>
          </a:p>
        </p:txBody>
      </p:sp>
      <p:sp>
        <p:nvSpPr>
          <p:cNvPr id="54" name="object 5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40"/>
              </a:spcBef>
            </a:pPr>
            <a:r>
              <a:rPr spc="60" dirty="0"/>
              <a:t>The</a:t>
            </a:r>
            <a:r>
              <a:rPr spc="-145" dirty="0"/>
              <a:t> </a:t>
            </a:r>
            <a:r>
              <a:rPr spc="110" dirty="0"/>
              <a:t>integration</a:t>
            </a:r>
            <a:r>
              <a:rPr spc="-145" dirty="0"/>
              <a:t> </a:t>
            </a:r>
            <a:r>
              <a:rPr spc="120" dirty="0"/>
              <a:t>of</a:t>
            </a:r>
            <a:r>
              <a:rPr spc="-145" dirty="0"/>
              <a:t> </a:t>
            </a:r>
            <a:r>
              <a:rPr spc="140" dirty="0"/>
              <a:t>Gen</a:t>
            </a:r>
            <a:r>
              <a:rPr spc="-145" dirty="0"/>
              <a:t> </a:t>
            </a:r>
            <a:r>
              <a:rPr spc="5" dirty="0"/>
              <a:t>AI</a:t>
            </a:r>
            <a:r>
              <a:rPr spc="-145" dirty="0"/>
              <a:t> </a:t>
            </a:r>
            <a:r>
              <a:rPr spc="105" dirty="0"/>
              <a:t>chatbots</a:t>
            </a:r>
            <a:r>
              <a:rPr spc="-145" dirty="0"/>
              <a:t> </a:t>
            </a:r>
            <a:r>
              <a:rPr spc="120" dirty="0"/>
              <a:t>in</a:t>
            </a:r>
            <a:r>
              <a:rPr spc="-145" dirty="0"/>
              <a:t> </a:t>
            </a:r>
            <a:r>
              <a:rPr spc="130" dirty="0"/>
              <a:t>customer</a:t>
            </a:r>
            <a:r>
              <a:rPr spc="-145" dirty="0"/>
              <a:t> </a:t>
            </a:r>
            <a:r>
              <a:rPr spc="80" dirty="0"/>
              <a:t>care</a:t>
            </a:r>
            <a:r>
              <a:rPr spc="-145" dirty="0"/>
              <a:t> </a:t>
            </a:r>
            <a:r>
              <a:rPr spc="80" dirty="0"/>
              <a:t>is</a:t>
            </a:r>
            <a:r>
              <a:rPr spc="-145" dirty="0"/>
              <a:t> </a:t>
            </a:r>
            <a:r>
              <a:rPr spc="100" dirty="0"/>
              <a:t>a</a:t>
            </a:r>
            <a:r>
              <a:rPr spc="-145" dirty="0"/>
              <a:t> </a:t>
            </a:r>
            <a:r>
              <a:rPr spc="65" dirty="0"/>
              <a:t>game-changer.</a:t>
            </a:r>
            <a:r>
              <a:rPr spc="-145" dirty="0"/>
              <a:t> </a:t>
            </a:r>
            <a:r>
              <a:rPr spc="95" dirty="0"/>
              <a:t>By</a:t>
            </a:r>
            <a:r>
              <a:rPr spc="-145" dirty="0"/>
              <a:t> </a:t>
            </a:r>
            <a:r>
              <a:rPr spc="125" dirty="0"/>
              <a:t>enhancing</a:t>
            </a:r>
          </a:p>
          <a:p>
            <a:pPr algn="ctr">
              <a:lnSpc>
                <a:spcPct val="100000"/>
              </a:lnSpc>
              <a:spcBef>
                <a:spcPts val="840"/>
              </a:spcBef>
            </a:pPr>
            <a:r>
              <a:rPr b="1" dirty="0">
                <a:latin typeface="Tahoma"/>
                <a:cs typeface="Tahoma"/>
              </a:rPr>
              <a:t>eﬃciency</a:t>
            </a:r>
            <a:r>
              <a:rPr b="1" spc="-95" dirty="0">
                <a:latin typeface="Tahoma"/>
                <a:cs typeface="Tahoma"/>
              </a:rPr>
              <a:t> </a:t>
            </a:r>
            <a:r>
              <a:rPr spc="140" dirty="0"/>
              <a:t>and</a:t>
            </a:r>
            <a:r>
              <a:rPr spc="-150" dirty="0"/>
              <a:t> </a:t>
            </a:r>
            <a:r>
              <a:rPr b="1" spc="-5" dirty="0">
                <a:latin typeface="Tahoma"/>
                <a:cs typeface="Tahoma"/>
              </a:rPr>
              <a:t>personalization</a:t>
            </a:r>
            <a:r>
              <a:rPr spc="-5" dirty="0"/>
              <a:t>,</a:t>
            </a:r>
            <a:r>
              <a:rPr spc="-150" dirty="0"/>
              <a:t> </a:t>
            </a:r>
            <a:r>
              <a:rPr spc="75" dirty="0"/>
              <a:t>they</a:t>
            </a:r>
            <a:r>
              <a:rPr spc="-150" dirty="0"/>
              <a:t> </a:t>
            </a:r>
            <a:r>
              <a:rPr spc="95" dirty="0"/>
              <a:t>are</a:t>
            </a:r>
            <a:r>
              <a:rPr spc="-150" dirty="0"/>
              <a:t> </a:t>
            </a:r>
            <a:r>
              <a:rPr spc="85" dirty="0"/>
              <a:t>set</a:t>
            </a:r>
            <a:r>
              <a:rPr spc="-145" dirty="0"/>
              <a:t> </a:t>
            </a:r>
            <a:r>
              <a:rPr spc="120" dirty="0"/>
              <a:t>to</a:t>
            </a:r>
            <a:r>
              <a:rPr spc="-150" dirty="0"/>
              <a:t> </a:t>
            </a:r>
            <a:r>
              <a:rPr spc="130" dirty="0"/>
              <a:t>redeﬁne</a:t>
            </a:r>
            <a:r>
              <a:rPr spc="-150" dirty="0"/>
              <a:t> </a:t>
            </a:r>
            <a:r>
              <a:rPr spc="130" dirty="0"/>
              <a:t>customer</a:t>
            </a:r>
            <a:r>
              <a:rPr spc="-150" dirty="0"/>
              <a:t> </a:t>
            </a:r>
            <a:r>
              <a:rPr spc="85" dirty="0"/>
              <a:t>interactions.</a:t>
            </a:r>
          </a:p>
          <a:p>
            <a:pPr marL="116839" marR="121920" algn="ctr">
              <a:lnSpc>
                <a:spcPct val="125000"/>
              </a:lnSpc>
            </a:pPr>
            <a:r>
              <a:rPr spc="114" dirty="0"/>
              <a:t>Embracing</a:t>
            </a:r>
            <a:r>
              <a:rPr spc="-150" dirty="0"/>
              <a:t> </a:t>
            </a:r>
            <a:r>
              <a:rPr spc="100" dirty="0"/>
              <a:t>this</a:t>
            </a:r>
            <a:r>
              <a:rPr spc="-145" dirty="0"/>
              <a:t> </a:t>
            </a:r>
            <a:r>
              <a:rPr spc="114" dirty="0"/>
              <a:t>technology</a:t>
            </a:r>
            <a:r>
              <a:rPr spc="-145" dirty="0"/>
              <a:t> </a:t>
            </a:r>
            <a:r>
              <a:rPr spc="80" dirty="0"/>
              <a:t>is</a:t>
            </a:r>
            <a:r>
              <a:rPr spc="-145" dirty="0"/>
              <a:t> </a:t>
            </a:r>
            <a:r>
              <a:rPr spc="90" dirty="0"/>
              <a:t>crucial</a:t>
            </a:r>
            <a:r>
              <a:rPr spc="-145" dirty="0"/>
              <a:t> </a:t>
            </a:r>
            <a:r>
              <a:rPr spc="125" dirty="0"/>
              <a:t>for</a:t>
            </a:r>
            <a:r>
              <a:rPr spc="-145" dirty="0"/>
              <a:t> </a:t>
            </a:r>
            <a:r>
              <a:rPr spc="110" dirty="0"/>
              <a:t>businesses</a:t>
            </a:r>
            <a:r>
              <a:rPr spc="-145" dirty="0"/>
              <a:t> </a:t>
            </a:r>
            <a:r>
              <a:rPr spc="140" dirty="0"/>
              <a:t>aiming</a:t>
            </a:r>
            <a:r>
              <a:rPr spc="-145" dirty="0"/>
              <a:t> </a:t>
            </a:r>
            <a:r>
              <a:rPr spc="120" dirty="0"/>
              <a:t>to</a:t>
            </a:r>
            <a:r>
              <a:rPr spc="-145" dirty="0"/>
              <a:t> </a:t>
            </a:r>
            <a:r>
              <a:rPr spc="95" dirty="0"/>
              <a:t>thrive</a:t>
            </a:r>
            <a:r>
              <a:rPr spc="-145" dirty="0"/>
              <a:t> </a:t>
            </a:r>
            <a:r>
              <a:rPr spc="120" dirty="0"/>
              <a:t>in</a:t>
            </a:r>
            <a:r>
              <a:rPr spc="-150" dirty="0"/>
              <a:t> </a:t>
            </a:r>
            <a:r>
              <a:rPr spc="100" dirty="0"/>
              <a:t>a</a:t>
            </a:r>
            <a:r>
              <a:rPr spc="-145" dirty="0"/>
              <a:t> </a:t>
            </a:r>
            <a:r>
              <a:rPr spc="105" dirty="0"/>
              <a:t>competitive </a:t>
            </a:r>
            <a:r>
              <a:rPr spc="-860" dirty="0"/>
              <a:t> </a:t>
            </a:r>
            <a:r>
              <a:rPr spc="90" dirty="0"/>
              <a:t>landscape.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58" y="0"/>
            <a:ext cx="3646804" cy="10287000"/>
            <a:chOff x="2158" y="0"/>
            <a:chExt cx="3646804" cy="10287000"/>
          </a:xfrm>
        </p:grpSpPr>
        <p:sp>
          <p:nvSpPr>
            <p:cNvPr id="3" name="object 3"/>
            <p:cNvSpPr/>
            <p:nvPr/>
          </p:nvSpPr>
          <p:spPr>
            <a:xfrm>
              <a:off x="2158" y="0"/>
              <a:ext cx="3646804" cy="10287000"/>
            </a:xfrm>
            <a:custGeom>
              <a:avLst/>
              <a:gdLst/>
              <a:ahLst/>
              <a:cxnLst/>
              <a:rect l="l" t="t" r="r" b="b"/>
              <a:pathLst>
                <a:path w="3646804" h="10287000">
                  <a:moveTo>
                    <a:pt x="3646729" y="0"/>
                  </a:moveTo>
                  <a:lnTo>
                    <a:pt x="0" y="0"/>
                  </a:lnTo>
                  <a:lnTo>
                    <a:pt x="0" y="10286556"/>
                  </a:lnTo>
                  <a:lnTo>
                    <a:pt x="1823733" y="10286556"/>
                  </a:lnTo>
                  <a:lnTo>
                    <a:pt x="3646729" y="10286556"/>
                  </a:lnTo>
                  <a:lnTo>
                    <a:pt x="3646729" y="0"/>
                  </a:lnTo>
                  <a:close/>
                </a:path>
              </a:pathLst>
            </a:custGeom>
            <a:solidFill>
              <a:srgbClr val="FEF2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319" y="9547193"/>
              <a:ext cx="105121" cy="10080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4481" y="9012237"/>
              <a:ext cx="100077" cy="1015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2319" y="8478710"/>
              <a:ext cx="104397" cy="1008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319" y="7944472"/>
              <a:ext cx="104397" cy="1008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4481" y="7409523"/>
              <a:ext cx="100077" cy="1007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1754" y="9547911"/>
              <a:ext cx="105832" cy="9809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2472" y="9012237"/>
              <a:ext cx="100072" cy="10071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2472" y="8478710"/>
              <a:ext cx="100072" cy="10001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2472" y="7944472"/>
              <a:ext cx="100072" cy="9974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2472" y="7409523"/>
              <a:ext cx="100072" cy="10071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73351" y="9547193"/>
              <a:ext cx="105829" cy="10120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72627" y="9012237"/>
              <a:ext cx="100799" cy="10071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72627" y="8478710"/>
              <a:ext cx="100799" cy="10001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72627" y="7945196"/>
              <a:ext cx="100799" cy="9940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72627" y="7409523"/>
              <a:ext cx="100799" cy="10071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34209" y="9547911"/>
              <a:ext cx="105841" cy="9809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33498" y="8478710"/>
              <a:ext cx="100076" cy="10001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333498" y="9012237"/>
              <a:ext cx="100076" cy="10071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333498" y="7945196"/>
              <a:ext cx="100076" cy="9930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33498" y="7409523"/>
              <a:ext cx="100076" cy="10071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894368" y="9547193"/>
              <a:ext cx="101100" cy="10064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894368" y="9012237"/>
              <a:ext cx="100799" cy="10071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894368" y="8478710"/>
              <a:ext cx="100799" cy="10001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94368" y="7945196"/>
              <a:ext cx="100799" cy="9940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894368" y="7409523"/>
              <a:ext cx="100799" cy="100717"/>
            </a:xfrm>
            <a:prstGeom prst="rect">
              <a:avLst/>
            </a:prstGeom>
          </p:spPr>
        </p:pic>
      </p:grpSp>
      <p:pic>
        <p:nvPicPr>
          <p:cNvPr id="29" name="object 29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5279878" y="2791434"/>
            <a:ext cx="105029" cy="100799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5281275" y="2256472"/>
            <a:ext cx="100076" cy="101523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5279116" y="1722958"/>
            <a:ext cx="104394" cy="100799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5279116" y="1188720"/>
            <a:ext cx="104394" cy="100799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5281275" y="653758"/>
            <a:ext cx="100076" cy="100799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5838551" y="2791434"/>
            <a:ext cx="105791" cy="98088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5839947" y="2256472"/>
            <a:ext cx="100076" cy="100717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5839947" y="1722958"/>
            <a:ext cx="100076" cy="100010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5839947" y="1188720"/>
            <a:ext cx="100076" cy="99727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5839947" y="653758"/>
            <a:ext cx="100076" cy="100723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6400144" y="2791434"/>
            <a:ext cx="105791" cy="101197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6399383" y="1722958"/>
            <a:ext cx="100838" cy="100010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6399383" y="2256472"/>
            <a:ext cx="100838" cy="100717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6399383" y="1189431"/>
            <a:ext cx="100838" cy="99412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6399383" y="653758"/>
            <a:ext cx="100838" cy="100723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6961739" y="2791434"/>
            <a:ext cx="105791" cy="98088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6960977" y="2256472"/>
            <a:ext cx="100076" cy="100717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6960977" y="1722958"/>
            <a:ext cx="100076" cy="100010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16960977" y="1189431"/>
            <a:ext cx="100076" cy="99310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16960977" y="653758"/>
            <a:ext cx="100076" cy="100723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7521173" y="2256472"/>
            <a:ext cx="100838" cy="100717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7521173" y="2791434"/>
            <a:ext cx="101090" cy="100635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7521173" y="1722958"/>
            <a:ext cx="100838" cy="100010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7521173" y="653758"/>
            <a:ext cx="100838" cy="100723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17521173" y="1189431"/>
            <a:ext cx="100838" cy="99412"/>
          </a:xfrm>
          <a:prstGeom prst="rect">
            <a:avLst/>
          </a:prstGeom>
        </p:spPr>
      </p:pic>
      <p:sp>
        <p:nvSpPr>
          <p:cNvPr id="54" name="object 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627505">
              <a:lnSpc>
                <a:spcPct val="100000"/>
              </a:lnSpc>
              <a:spcBef>
                <a:spcPts val="125"/>
              </a:spcBef>
            </a:pPr>
            <a:r>
              <a:rPr spc="60" dirty="0"/>
              <a:t>Thanks!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7393392" y="4462843"/>
            <a:ext cx="6633757" cy="2834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99800"/>
              </a:lnSpc>
              <a:spcBef>
                <a:spcPts val="105"/>
              </a:spcBef>
            </a:pPr>
            <a:r>
              <a:rPr lang="en-US" sz="3600" dirty="0">
                <a:latin typeface="Tahoma"/>
                <a:cs typeface="Tahoma"/>
              </a:rPr>
              <a:t>Done by</a:t>
            </a:r>
          </a:p>
          <a:p>
            <a:pPr marL="12700" marR="5080">
              <a:lnSpc>
                <a:spcPct val="99800"/>
              </a:lnSpc>
              <a:spcBef>
                <a:spcPts val="105"/>
              </a:spcBef>
            </a:pPr>
            <a:r>
              <a:rPr lang="en-US" sz="3600" dirty="0">
                <a:latin typeface="Tahoma"/>
                <a:cs typeface="Tahoma"/>
              </a:rPr>
              <a:t>-</a:t>
            </a:r>
            <a:r>
              <a:rPr lang="en-US" sz="3600" dirty="0" err="1">
                <a:latin typeface="Tahoma"/>
                <a:cs typeface="Tahoma"/>
              </a:rPr>
              <a:t>Akkash</a:t>
            </a:r>
            <a:endParaRPr lang="en-US" sz="3600" dirty="0">
              <a:latin typeface="Tahoma"/>
              <a:cs typeface="Tahoma"/>
            </a:endParaRPr>
          </a:p>
          <a:p>
            <a:pPr marL="12700" marR="5080">
              <a:lnSpc>
                <a:spcPct val="99800"/>
              </a:lnSpc>
              <a:spcBef>
                <a:spcPts val="105"/>
              </a:spcBef>
            </a:pPr>
            <a:r>
              <a:rPr lang="en-US" sz="3600" dirty="0">
                <a:latin typeface="Tahoma"/>
                <a:cs typeface="Tahoma"/>
              </a:rPr>
              <a:t>-Bharani</a:t>
            </a:r>
          </a:p>
          <a:p>
            <a:pPr marL="12700" marR="5080">
              <a:lnSpc>
                <a:spcPct val="99800"/>
              </a:lnSpc>
              <a:spcBef>
                <a:spcPts val="105"/>
              </a:spcBef>
            </a:pPr>
            <a:r>
              <a:rPr lang="en-US" sz="3600" dirty="0">
                <a:latin typeface="Tahoma"/>
                <a:cs typeface="Tahoma"/>
              </a:rPr>
              <a:t>-Darshan</a:t>
            </a:r>
          </a:p>
          <a:p>
            <a:pPr marL="12700" marR="5080">
              <a:lnSpc>
                <a:spcPct val="99800"/>
              </a:lnSpc>
              <a:spcBef>
                <a:spcPts val="105"/>
              </a:spcBef>
            </a:pPr>
            <a:r>
              <a:rPr lang="en-US" sz="3600" dirty="0">
                <a:latin typeface="Tahoma"/>
                <a:cs typeface="Tahoma"/>
              </a:rPr>
              <a:t>-Muhammad Younus</a:t>
            </a:r>
            <a:endParaRPr sz="36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EA5458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270</Words>
  <Application>Microsoft Office PowerPoint</Application>
  <PresentationFormat>Custom</PresentationFormat>
  <Paragraphs>22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Tahoma</vt:lpstr>
      <vt:lpstr>Trebuchet MS</vt:lpstr>
      <vt:lpstr>Verdana</vt:lpstr>
      <vt:lpstr>Office Theme</vt:lpstr>
      <vt:lpstr>Enhancing Customer  Experience: The Role of Gen  AI Chatbots in Customer Care</vt:lpstr>
      <vt:lpstr>Introduction to Gen AI  Chatbots</vt:lpstr>
      <vt:lpstr>Understanding Gen AI Technology</vt:lpstr>
      <vt:lpstr>Beneﬁts of Chatbots in Customer Care</vt:lpstr>
      <vt:lpstr>Personalization Through  AI</vt:lpstr>
      <vt:lpstr>Challenges and  Considerations</vt:lpstr>
      <vt:lpstr>Conclusion: Future of Customer Care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Enhancing Customer  Experience: The Role of Gen  AI Chatbots in Customer Care</dc:title>
  <dc:creator>SABI</dc:creator>
  <cp:lastModifiedBy>SABI S</cp:lastModifiedBy>
  <cp:revision>1</cp:revision>
  <dcterms:created xsi:type="dcterms:W3CDTF">2024-11-16T06:51:34Z</dcterms:created>
  <dcterms:modified xsi:type="dcterms:W3CDTF">2024-11-16T06:55:23Z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2024-11-16T00:00:00Z</vt:filetime>
  </property>
  <property fmtid="{D5CDD505-2E9C-101B-9397-08002B2CF9AE}" pid="3" name="Creator">
    <vt:lpwstr>Chromium</vt:lpwstr>
  </property>
  <property fmtid="{D5CDD505-2E9C-101B-9397-08002B2CF9AE}" pid="4" name="LastSaved">
    <vt:filetime>2024-11-16T00:00:00Z</vt:filetime>
  </property>
</Properties>
</file>